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83" r:id="rId4"/>
    <p:sldId id="259" r:id="rId5"/>
    <p:sldId id="260" r:id="rId6"/>
    <p:sldId id="261" r:id="rId7"/>
    <p:sldId id="284" r:id="rId8"/>
    <p:sldId id="262" r:id="rId9"/>
    <p:sldId id="263" r:id="rId10"/>
    <p:sldId id="274" r:id="rId11"/>
    <p:sldId id="265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747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EC0A6-7038-4399-96B8-4D93446E73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251D0-4557-4904-8E1C-DB8CA86F138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dirty="0" smtClean="0">
              <a:solidFill>
                <a:schemeClr val="tx2"/>
              </a:solidFill>
            </a:rPr>
            <a:t>Студенческий совет по качеству образования ПГГПУ является постоянно действующим коллегиальным представительным органом обучающихся ПГГПУ, создаваемым по инициативе обучающихся ПГГПУ в </a:t>
          </a:r>
          <a:r>
            <a:rPr lang="ru-RU" b="1" dirty="0" smtClean="0">
              <a:solidFill>
                <a:schemeClr val="tx2"/>
              </a:solidFill>
            </a:rPr>
            <a:t>целях </a:t>
          </a:r>
          <a:r>
            <a:rPr lang="ru-RU" dirty="0" smtClean="0">
              <a:solidFill>
                <a:schemeClr val="tx2"/>
              </a:solidFill>
            </a:rPr>
            <a:t>реализации их прав на участие в управлении образовательной организацией и получение качественного образования.</a:t>
          </a:r>
        </a:p>
      </dgm:t>
    </dgm:pt>
    <dgm:pt modelId="{94789E68-22B3-495C-BC35-388EF4BF5CDE}" type="parTrans" cxnId="{DF55C0C1-6017-49C3-A304-7517C1528FC6}">
      <dgm:prSet/>
      <dgm:spPr/>
      <dgm:t>
        <a:bodyPr/>
        <a:lstStyle/>
        <a:p>
          <a:endParaRPr lang="ru-RU"/>
        </a:p>
      </dgm:t>
    </dgm:pt>
    <dgm:pt modelId="{9E242929-8A99-4E5E-B189-EB3943292ADD}" type="sibTrans" cxnId="{DF55C0C1-6017-49C3-A304-7517C1528FC6}">
      <dgm:prSet/>
      <dgm:spPr/>
      <dgm:t>
        <a:bodyPr/>
        <a:lstStyle/>
        <a:p>
          <a:endParaRPr lang="ru-RU"/>
        </a:p>
      </dgm:t>
    </dgm:pt>
    <dgm:pt modelId="{E2E8FEDC-B305-4F3B-B8D8-12543A69879D}" type="pres">
      <dgm:prSet presAssocID="{125EC0A6-7038-4399-96B8-4D93446E736A}" presName="linear" presStyleCnt="0">
        <dgm:presLayoutVars>
          <dgm:animLvl val="lvl"/>
          <dgm:resizeHandles val="exact"/>
        </dgm:presLayoutVars>
      </dgm:prSet>
      <dgm:spPr/>
    </dgm:pt>
    <dgm:pt modelId="{25DD08C5-597D-490B-B454-62AA3BE68BDA}" type="pres">
      <dgm:prSet presAssocID="{29D251D0-4557-4904-8E1C-DB8CA86F138E}" presName="parentText" presStyleLbl="node1" presStyleIdx="0" presStyleCnt="1" custScaleY="97792">
        <dgm:presLayoutVars>
          <dgm:chMax val="0"/>
          <dgm:bulletEnabled val="1"/>
        </dgm:presLayoutVars>
      </dgm:prSet>
      <dgm:spPr/>
    </dgm:pt>
  </dgm:ptLst>
  <dgm:cxnLst>
    <dgm:cxn modelId="{5C240306-FD70-4E23-85D5-B88B59FB1F39}" type="presOf" srcId="{125EC0A6-7038-4399-96B8-4D93446E736A}" destId="{E2E8FEDC-B305-4F3B-B8D8-12543A69879D}" srcOrd="0" destOrd="0" presId="urn:microsoft.com/office/officeart/2005/8/layout/vList2"/>
    <dgm:cxn modelId="{DF55C0C1-6017-49C3-A304-7517C1528FC6}" srcId="{125EC0A6-7038-4399-96B8-4D93446E736A}" destId="{29D251D0-4557-4904-8E1C-DB8CA86F138E}" srcOrd="0" destOrd="0" parTransId="{94789E68-22B3-495C-BC35-388EF4BF5CDE}" sibTransId="{9E242929-8A99-4E5E-B189-EB3943292ADD}"/>
    <dgm:cxn modelId="{E360E7F5-ABCA-4344-9831-238D301BC0A3}" type="presOf" srcId="{29D251D0-4557-4904-8E1C-DB8CA86F138E}" destId="{25DD08C5-597D-490B-B454-62AA3BE68BDA}" srcOrd="0" destOrd="0" presId="urn:microsoft.com/office/officeart/2005/8/layout/vList2"/>
    <dgm:cxn modelId="{3D231F77-D734-4974-A5B4-1AD4B1C4EE69}" type="presParOf" srcId="{E2E8FEDC-B305-4F3B-B8D8-12543A69879D}" destId="{25DD08C5-597D-490B-B454-62AA3BE68B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D2E0A-8315-4468-B252-39864E4F07F0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6E3B72E-B562-49A2-8706-E516AC50A47D}">
      <dgm:prSet/>
      <dgm:spPr/>
      <dgm:t>
        <a:bodyPr/>
        <a:lstStyle/>
        <a:p>
          <a:pPr rtl="0"/>
          <a:r>
            <a:rPr lang="ru-RU" dirty="0" smtClean="0"/>
            <a:t>осуществление мероприятий по повышению качества образования в ПГГПУ;</a:t>
          </a:r>
          <a:endParaRPr lang="ru-RU" dirty="0"/>
        </a:p>
      </dgm:t>
    </dgm:pt>
    <dgm:pt modelId="{E024E9B1-1045-4C6F-9A85-E3D2367A09E1}" type="parTrans" cxnId="{E24B0FDC-BEE5-4043-B703-DE7E09F7E555}">
      <dgm:prSet/>
      <dgm:spPr/>
      <dgm:t>
        <a:bodyPr/>
        <a:lstStyle/>
        <a:p>
          <a:endParaRPr lang="ru-RU"/>
        </a:p>
      </dgm:t>
    </dgm:pt>
    <dgm:pt modelId="{E6B97F27-F2AE-44FB-9979-F1E086A2F41B}" type="sibTrans" cxnId="{E24B0FDC-BEE5-4043-B703-DE7E09F7E555}">
      <dgm:prSet/>
      <dgm:spPr/>
      <dgm:t>
        <a:bodyPr/>
        <a:lstStyle/>
        <a:p>
          <a:endParaRPr lang="ru-RU"/>
        </a:p>
      </dgm:t>
    </dgm:pt>
    <dgm:pt modelId="{9F60E42A-7265-469D-9975-A90F9022E431}">
      <dgm:prSet/>
      <dgm:spPr/>
      <dgm:t>
        <a:bodyPr/>
        <a:lstStyle/>
        <a:p>
          <a:pPr rtl="0"/>
          <a:r>
            <a:rPr lang="ru-RU" dirty="0" smtClean="0"/>
            <a:t>организация мониторинга качества образования и удовлетворенности обучающихся условиями и результатами обучения в ПГГПУ;</a:t>
          </a:r>
          <a:endParaRPr lang="ru-RU" dirty="0"/>
        </a:p>
      </dgm:t>
    </dgm:pt>
    <dgm:pt modelId="{116AD1F8-6FC7-403B-93B1-4B1C6EE47B2A}" type="parTrans" cxnId="{4FB01743-8705-4766-AAC4-48CB3B51476F}">
      <dgm:prSet/>
      <dgm:spPr/>
      <dgm:t>
        <a:bodyPr/>
        <a:lstStyle/>
        <a:p>
          <a:endParaRPr lang="ru-RU"/>
        </a:p>
      </dgm:t>
    </dgm:pt>
    <dgm:pt modelId="{FEE61DCD-C602-40E8-AB6F-AE0197657040}" type="sibTrans" cxnId="{4FB01743-8705-4766-AAC4-48CB3B51476F}">
      <dgm:prSet/>
      <dgm:spPr/>
      <dgm:t>
        <a:bodyPr/>
        <a:lstStyle/>
        <a:p>
          <a:endParaRPr lang="ru-RU"/>
        </a:p>
      </dgm:t>
    </dgm:pt>
    <dgm:pt modelId="{A2D55B32-0AAA-40A9-AE44-DD8AEAE45F17}">
      <dgm:prSet/>
      <dgm:spPr/>
      <dgm:t>
        <a:bodyPr/>
        <a:lstStyle/>
        <a:p>
          <a:pPr rtl="0"/>
          <a:r>
            <a:rPr lang="ru-RU" dirty="0" smtClean="0"/>
            <a:t>разработка предложений по повышению качества образовательного процесса с учетом интересов и потребностей обучающихся и требований федеральных государственных образовательных стандартов;</a:t>
          </a:r>
          <a:endParaRPr lang="ru-RU" dirty="0"/>
        </a:p>
      </dgm:t>
    </dgm:pt>
    <dgm:pt modelId="{B9595CA6-66FB-456C-A25C-A3D2ED01BA05}" type="parTrans" cxnId="{CBC8CB98-0407-4465-8C36-EE39AF96CC52}">
      <dgm:prSet/>
      <dgm:spPr/>
      <dgm:t>
        <a:bodyPr/>
        <a:lstStyle/>
        <a:p>
          <a:endParaRPr lang="ru-RU"/>
        </a:p>
      </dgm:t>
    </dgm:pt>
    <dgm:pt modelId="{9480DF58-17AA-4224-810D-C8AB90C8298E}" type="sibTrans" cxnId="{CBC8CB98-0407-4465-8C36-EE39AF96CC52}">
      <dgm:prSet/>
      <dgm:spPr/>
      <dgm:t>
        <a:bodyPr/>
        <a:lstStyle/>
        <a:p>
          <a:endParaRPr lang="ru-RU"/>
        </a:p>
      </dgm:t>
    </dgm:pt>
    <dgm:pt modelId="{E92CE9AF-07E3-4197-8695-A5E502646991}" type="pres">
      <dgm:prSet presAssocID="{AF5D2E0A-8315-4468-B252-39864E4F07F0}" presName="linear" presStyleCnt="0">
        <dgm:presLayoutVars>
          <dgm:animLvl val="lvl"/>
          <dgm:resizeHandles val="exact"/>
        </dgm:presLayoutVars>
      </dgm:prSet>
      <dgm:spPr/>
    </dgm:pt>
    <dgm:pt modelId="{D58EBECB-588D-490A-9A53-DBE4DB8F8561}" type="pres">
      <dgm:prSet presAssocID="{36E3B72E-B562-49A2-8706-E516AC50A47D}" presName="parentText" presStyleLbl="node1" presStyleIdx="0" presStyleCnt="3" custScaleY="45482">
        <dgm:presLayoutVars>
          <dgm:chMax val="0"/>
          <dgm:bulletEnabled val="1"/>
        </dgm:presLayoutVars>
      </dgm:prSet>
      <dgm:spPr/>
    </dgm:pt>
    <dgm:pt modelId="{29224F95-EA60-4BC5-B397-D0DC1D70ECEA}" type="pres">
      <dgm:prSet presAssocID="{E6B97F27-F2AE-44FB-9979-F1E086A2F41B}" presName="spacer" presStyleCnt="0"/>
      <dgm:spPr/>
    </dgm:pt>
    <dgm:pt modelId="{FC99A437-5204-4FB0-985C-E4942A17DC5E}" type="pres">
      <dgm:prSet presAssocID="{9F60E42A-7265-469D-9975-A90F9022E431}" presName="parentText" presStyleLbl="node1" presStyleIdx="1" presStyleCnt="3" custScaleY="54481">
        <dgm:presLayoutVars>
          <dgm:chMax val="0"/>
          <dgm:bulletEnabled val="1"/>
        </dgm:presLayoutVars>
      </dgm:prSet>
      <dgm:spPr/>
    </dgm:pt>
    <dgm:pt modelId="{815FE26C-E237-4617-8989-655970024989}" type="pres">
      <dgm:prSet presAssocID="{FEE61DCD-C602-40E8-AB6F-AE0197657040}" presName="spacer" presStyleCnt="0"/>
      <dgm:spPr/>
    </dgm:pt>
    <dgm:pt modelId="{539B1A64-61E1-44B8-85EB-AA845006E039}" type="pres">
      <dgm:prSet presAssocID="{A2D55B32-0AAA-40A9-AE44-DD8AEAE45F17}" presName="parentText" presStyleLbl="node1" presStyleIdx="2" presStyleCnt="3" custScaleY="68811">
        <dgm:presLayoutVars>
          <dgm:chMax val="0"/>
          <dgm:bulletEnabled val="1"/>
        </dgm:presLayoutVars>
      </dgm:prSet>
      <dgm:spPr/>
    </dgm:pt>
  </dgm:ptLst>
  <dgm:cxnLst>
    <dgm:cxn modelId="{9FF0CDF7-29B7-4791-AB96-1739950ABC38}" type="presOf" srcId="{A2D55B32-0AAA-40A9-AE44-DD8AEAE45F17}" destId="{539B1A64-61E1-44B8-85EB-AA845006E039}" srcOrd="0" destOrd="0" presId="urn:microsoft.com/office/officeart/2005/8/layout/vList2"/>
    <dgm:cxn modelId="{E24B0FDC-BEE5-4043-B703-DE7E09F7E555}" srcId="{AF5D2E0A-8315-4468-B252-39864E4F07F0}" destId="{36E3B72E-B562-49A2-8706-E516AC50A47D}" srcOrd="0" destOrd="0" parTransId="{E024E9B1-1045-4C6F-9A85-E3D2367A09E1}" sibTransId="{E6B97F27-F2AE-44FB-9979-F1E086A2F41B}"/>
    <dgm:cxn modelId="{A6F5826D-1D70-4234-A4BB-8722871C18A0}" type="presOf" srcId="{9F60E42A-7265-469D-9975-A90F9022E431}" destId="{FC99A437-5204-4FB0-985C-E4942A17DC5E}" srcOrd="0" destOrd="0" presId="urn:microsoft.com/office/officeart/2005/8/layout/vList2"/>
    <dgm:cxn modelId="{4FB01743-8705-4766-AAC4-48CB3B51476F}" srcId="{AF5D2E0A-8315-4468-B252-39864E4F07F0}" destId="{9F60E42A-7265-469D-9975-A90F9022E431}" srcOrd="1" destOrd="0" parTransId="{116AD1F8-6FC7-403B-93B1-4B1C6EE47B2A}" sibTransId="{FEE61DCD-C602-40E8-AB6F-AE0197657040}"/>
    <dgm:cxn modelId="{CBC8CB98-0407-4465-8C36-EE39AF96CC52}" srcId="{AF5D2E0A-8315-4468-B252-39864E4F07F0}" destId="{A2D55B32-0AAA-40A9-AE44-DD8AEAE45F17}" srcOrd="2" destOrd="0" parTransId="{B9595CA6-66FB-456C-A25C-A3D2ED01BA05}" sibTransId="{9480DF58-17AA-4224-810D-C8AB90C8298E}"/>
    <dgm:cxn modelId="{920759D3-7DAC-490B-9CCB-3244A2D27408}" type="presOf" srcId="{AF5D2E0A-8315-4468-B252-39864E4F07F0}" destId="{E92CE9AF-07E3-4197-8695-A5E502646991}" srcOrd="0" destOrd="0" presId="urn:microsoft.com/office/officeart/2005/8/layout/vList2"/>
    <dgm:cxn modelId="{858D36DD-D5F4-43C9-B801-FE188CCC9579}" type="presOf" srcId="{36E3B72E-B562-49A2-8706-E516AC50A47D}" destId="{D58EBECB-588D-490A-9A53-DBE4DB8F8561}" srcOrd="0" destOrd="0" presId="urn:microsoft.com/office/officeart/2005/8/layout/vList2"/>
    <dgm:cxn modelId="{373FC7D2-D379-41AB-B769-3AF8B76B19B7}" type="presParOf" srcId="{E92CE9AF-07E3-4197-8695-A5E502646991}" destId="{D58EBECB-588D-490A-9A53-DBE4DB8F8561}" srcOrd="0" destOrd="0" presId="urn:microsoft.com/office/officeart/2005/8/layout/vList2"/>
    <dgm:cxn modelId="{C6F1B389-3248-42C9-A412-F9B2A0001C78}" type="presParOf" srcId="{E92CE9AF-07E3-4197-8695-A5E502646991}" destId="{29224F95-EA60-4BC5-B397-D0DC1D70ECEA}" srcOrd="1" destOrd="0" presId="urn:microsoft.com/office/officeart/2005/8/layout/vList2"/>
    <dgm:cxn modelId="{A7DF17C1-A1EE-476D-AB4A-B15B408C2FB1}" type="presParOf" srcId="{E92CE9AF-07E3-4197-8695-A5E502646991}" destId="{FC99A437-5204-4FB0-985C-E4942A17DC5E}" srcOrd="2" destOrd="0" presId="urn:microsoft.com/office/officeart/2005/8/layout/vList2"/>
    <dgm:cxn modelId="{F009171E-3B8E-437A-9C4D-2C95F69BBE08}" type="presParOf" srcId="{E92CE9AF-07E3-4197-8695-A5E502646991}" destId="{815FE26C-E237-4617-8989-655970024989}" srcOrd="3" destOrd="0" presId="urn:microsoft.com/office/officeart/2005/8/layout/vList2"/>
    <dgm:cxn modelId="{4D64E94D-BDA0-4CDB-8F71-93C69AFE704F}" type="presParOf" srcId="{E92CE9AF-07E3-4197-8695-A5E502646991}" destId="{539B1A64-61E1-44B8-85EB-AA845006E0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5D2E0A-8315-4468-B252-39864E4F07F0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6E3B72E-B562-49A2-8706-E516AC50A47D}">
      <dgm:prSet/>
      <dgm:spPr/>
      <dgm:t>
        <a:bodyPr/>
        <a:lstStyle/>
        <a:p>
          <a:pPr rtl="0"/>
          <a:r>
            <a:rPr lang="ru-RU" dirty="0" smtClean="0"/>
            <a:t>проведение информационно-просветительской работы в ПГГПУ в части, касающейся нормативных основ построения образовательного процесса;</a:t>
          </a:r>
          <a:endParaRPr lang="ru-RU" dirty="0"/>
        </a:p>
      </dgm:t>
    </dgm:pt>
    <dgm:pt modelId="{E024E9B1-1045-4C6F-9A85-E3D2367A09E1}" type="parTrans" cxnId="{E24B0FDC-BEE5-4043-B703-DE7E09F7E555}">
      <dgm:prSet/>
      <dgm:spPr/>
      <dgm:t>
        <a:bodyPr/>
        <a:lstStyle/>
        <a:p>
          <a:endParaRPr lang="ru-RU"/>
        </a:p>
      </dgm:t>
    </dgm:pt>
    <dgm:pt modelId="{E6B97F27-F2AE-44FB-9979-F1E086A2F41B}" type="sibTrans" cxnId="{E24B0FDC-BEE5-4043-B703-DE7E09F7E555}">
      <dgm:prSet/>
      <dgm:spPr/>
      <dgm:t>
        <a:bodyPr/>
        <a:lstStyle/>
        <a:p>
          <a:endParaRPr lang="ru-RU"/>
        </a:p>
      </dgm:t>
    </dgm:pt>
    <dgm:pt modelId="{9F60E42A-7265-469D-9975-A90F9022E431}">
      <dgm:prSet custT="1"/>
      <dgm:spPr/>
      <dgm:t>
        <a:bodyPr/>
        <a:lstStyle/>
        <a:p>
          <a:pPr rtl="0"/>
          <a:r>
            <a:rPr lang="ru-RU" sz="2400" dirty="0" smtClean="0"/>
            <a:t>содействие повышению мотивации обучающихся, направленной на углубленное вовлечение в образовательный процесс и </a:t>
          </a:r>
          <a:r>
            <a:rPr lang="ru-RU" sz="2400" dirty="0" err="1" smtClean="0"/>
            <a:t>внеучебную</a:t>
          </a:r>
          <a:r>
            <a:rPr lang="ru-RU" sz="2400" dirty="0" smtClean="0"/>
            <a:t> деятельность, направленную на повышение качества образования в ПГГПУ;</a:t>
          </a:r>
          <a:endParaRPr lang="ru-RU" sz="2400" dirty="0"/>
        </a:p>
      </dgm:t>
    </dgm:pt>
    <dgm:pt modelId="{116AD1F8-6FC7-403B-93B1-4B1C6EE47B2A}" type="parTrans" cxnId="{4FB01743-8705-4766-AAC4-48CB3B51476F}">
      <dgm:prSet/>
      <dgm:spPr/>
      <dgm:t>
        <a:bodyPr/>
        <a:lstStyle/>
        <a:p>
          <a:endParaRPr lang="ru-RU"/>
        </a:p>
      </dgm:t>
    </dgm:pt>
    <dgm:pt modelId="{FEE61DCD-C602-40E8-AB6F-AE0197657040}" type="sibTrans" cxnId="{4FB01743-8705-4766-AAC4-48CB3B51476F}">
      <dgm:prSet/>
      <dgm:spPr/>
      <dgm:t>
        <a:bodyPr/>
        <a:lstStyle/>
        <a:p>
          <a:endParaRPr lang="ru-RU"/>
        </a:p>
      </dgm:t>
    </dgm:pt>
    <dgm:pt modelId="{A2D55B32-0AAA-40A9-AE44-DD8AEAE45F17}">
      <dgm:prSet custT="1"/>
      <dgm:spPr/>
      <dgm:t>
        <a:bodyPr/>
        <a:lstStyle/>
        <a:p>
          <a:pPr rtl="0"/>
          <a:r>
            <a:rPr lang="ru-RU" sz="2400" dirty="0" smtClean="0"/>
            <a:t>разработка и реализация общественных проектов, направленных на повышение качества образования.</a:t>
          </a:r>
          <a:endParaRPr lang="ru-RU" sz="2400" dirty="0"/>
        </a:p>
      </dgm:t>
    </dgm:pt>
    <dgm:pt modelId="{B9595CA6-66FB-456C-A25C-A3D2ED01BA05}" type="parTrans" cxnId="{CBC8CB98-0407-4465-8C36-EE39AF96CC52}">
      <dgm:prSet/>
      <dgm:spPr/>
      <dgm:t>
        <a:bodyPr/>
        <a:lstStyle/>
        <a:p>
          <a:endParaRPr lang="ru-RU"/>
        </a:p>
      </dgm:t>
    </dgm:pt>
    <dgm:pt modelId="{9480DF58-17AA-4224-810D-C8AB90C8298E}" type="sibTrans" cxnId="{CBC8CB98-0407-4465-8C36-EE39AF96CC52}">
      <dgm:prSet/>
      <dgm:spPr/>
      <dgm:t>
        <a:bodyPr/>
        <a:lstStyle/>
        <a:p>
          <a:endParaRPr lang="ru-RU"/>
        </a:p>
      </dgm:t>
    </dgm:pt>
    <dgm:pt modelId="{E92CE9AF-07E3-4197-8695-A5E502646991}" type="pres">
      <dgm:prSet presAssocID="{AF5D2E0A-8315-4468-B252-39864E4F07F0}" presName="linear" presStyleCnt="0">
        <dgm:presLayoutVars>
          <dgm:animLvl val="lvl"/>
          <dgm:resizeHandles val="exact"/>
        </dgm:presLayoutVars>
      </dgm:prSet>
      <dgm:spPr/>
    </dgm:pt>
    <dgm:pt modelId="{D58EBECB-588D-490A-9A53-DBE4DB8F8561}" type="pres">
      <dgm:prSet presAssocID="{36E3B72E-B562-49A2-8706-E516AC50A47D}" presName="parentText" presStyleLbl="node1" presStyleIdx="0" presStyleCnt="3" custScaleY="62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24F95-EA60-4BC5-B397-D0DC1D70ECEA}" type="pres">
      <dgm:prSet presAssocID="{E6B97F27-F2AE-44FB-9979-F1E086A2F41B}" presName="spacer" presStyleCnt="0"/>
      <dgm:spPr/>
    </dgm:pt>
    <dgm:pt modelId="{FC99A437-5204-4FB0-985C-E4942A17DC5E}" type="pres">
      <dgm:prSet presAssocID="{9F60E42A-7265-469D-9975-A90F9022E431}" presName="parentText" presStyleLbl="node1" presStyleIdx="1" presStyleCnt="3" custScaleY="992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FE26C-E237-4617-8989-655970024989}" type="pres">
      <dgm:prSet presAssocID="{FEE61DCD-C602-40E8-AB6F-AE0197657040}" presName="spacer" presStyleCnt="0"/>
      <dgm:spPr/>
    </dgm:pt>
    <dgm:pt modelId="{539B1A64-61E1-44B8-85EB-AA845006E039}" type="pres">
      <dgm:prSet presAssocID="{A2D55B32-0AAA-40A9-AE44-DD8AEAE45F17}" presName="parentText" presStyleLbl="node1" presStyleIdx="2" presStyleCnt="3" custScaleY="71874" custLinFactNeighborX="-3653" custLinFactNeighborY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4B0FDC-BEE5-4043-B703-DE7E09F7E555}" srcId="{AF5D2E0A-8315-4468-B252-39864E4F07F0}" destId="{36E3B72E-B562-49A2-8706-E516AC50A47D}" srcOrd="0" destOrd="0" parTransId="{E024E9B1-1045-4C6F-9A85-E3D2367A09E1}" sibTransId="{E6B97F27-F2AE-44FB-9979-F1E086A2F41B}"/>
    <dgm:cxn modelId="{5E98E50F-55C8-4F5B-8EA3-79B2A080E407}" type="presOf" srcId="{A2D55B32-0AAA-40A9-AE44-DD8AEAE45F17}" destId="{539B1A64-61E1-44B8-85EB-AA845006E039}" srcOrd="0" destOrd="0" presId="urn:microsoft.com/office/officeart/2005/8/layout/vList2"/>
    <dgm:cxn modelId="{6625CE37-525B-4A0C-952B-BAC0D68646CF}" type="presOf" srcId="{36E3B72E-B562-49A2-8706-E516AC50A47D}" destId="{D58EBECB-588D-490A-9A53-DBE4DB8F8561}" srcOrd="0" destOrd="0" presId="urn:microsoft.com/office/officeart/2005/8/layout/vList2"/>
    <dgm:cxn modelId="{4FB01743-8705-4766-AAC4-48CB3B51476F}" srcId="{AF5D2E0A-8315-4468-B252-39864E4F07F0}" destId="{9F60E42A-7265-469D-9975-A90F9022E431}" srcOrd="1" destOrd="0" parTransId="{116AD1F8-6FC7-403B-93B1-4B1C6EE47B2A}" sibTransId="{FEE61DCD-C602-40E8-AB6F-AE0197657040}"/>
    <dgm:cxn modelId="{697C84AD-4677-4F50-A047-5556777101C9}" type="presOf" srcId="{AF5D2E0A-8315-4468-B252-39864E4F07F0}" destId="{E92CE9AF-07E3-4197-8695-A5E502646991}" srcOrd="0" destOrd="0" presId="urn:microsoft.com/office/officeart/2005/8/layout/vList2"/>
    <dgm:cxn modelId="{9B5C7399-175C-4C43-BDF4-893F71C78D3E}" type="presOf" srcId="{9F60E42A-7265-469D-9975-A90F9022E431}" destId="{FC99A437-5204-4FB0-985C-E4942A17DC5E}" srcOrd="0" destOrd="0" presId="urn:microsoft.com/office/officeart/2005/8/layout/vList2"/>
    <dgm:cxn modelId="{CBC8CB98-0407-4465-8C36-EE39AF96CC52}" srcId="{AF5D2E0A-8315-4468-B252-39864E4F07F0}" destId="{A2D55B32-0AAA-40A9-AE44-DD8AEAE45F17}" srcOrd="2" destOrd="0" parTransId="{B9595CA6-66FB-456C-A25C-A3D2ED01BA05}" sibTransId="{9480DF58-17AA-4224-810D-C8AB90C8298E}"/>
    <dgm:cxn modelId="{B731D001-C89A-4C34-8D91-185D4358B338}" type="presParOf" srcId="{E92CE9AF-07E3-4197-8695-A5E502646991}" destId="{D58EBECB-588D-490A-9A53-DBE4DB8F8561}" srcOrd="0" destOrd="0" presId="urn:microsoft.com/office/officeart/2005/8/layout/vList2"/>
    <dgm:cxn modelId="{C1D4C543-F2E9-43FA-8312-0B9A037F87E4}" type="presParOf" srcId="{E92CE9AF-07E3-4197-8695-A5E502646991}" destId="{29224F95-EA60-4BC5-B397-D0DC1D70ECEA}" srcOrd="1" destOrd="0" presId="urn:microsoft.com/office/officeart/2005/8/layout/vList2"/>
    <dgm:cxn modelId="{32D293B3-576C-48A8-B90C-330C6942F88D}" type="presParOf" srcId="{E92CE9AF-07E3-4197-8695-A5E502646991}" destId="{FC99A437-5204-4FB0-985C-E4942A17DC5E}" srcOrd="2" destOrd="0" presId="urn:microsoft.com/office/officeart/2005/8/layout/vList2"/>
    <dgm:cxn modelId="{DBD6B5B6-10E6-4422-9BA9-C8468BDF3595}" type="presParOf" srcId="{E92CE9AF-07E3-4197-8695-A5E502646991}" destId="{815FE26C-E237-4617-8989-655970024989}" srcOrd="3" destOrd="0" presId="urn:microsoft.com/office/officeart/2005/8/layout/vList2"/>
    <dgm:cxn modelId="{26A5A94E-B16C-492A-8E75-1B96ACF89ABD}" type="presParOf" srcId="{E92CE9AF-07E3-4197-8695-A5E502646991}" destId="{539B1A64-61E1-44B8-85EB-AA845006E0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E5370F-EF47-44EE-A57E-6947E5CBDC29}" type="doc">
      <dgm:prSet loTypeId="urn:microsoft.com/office/officeart/2005/8/layout/bProcess4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2946F04-C243-4237-B0D6-EEC4D07A59CE}">
      <dgm:prSet phldrT="[Текст]"/>
      <dgm:spPr/>
      <dgm:t>
        <a:bodyPr/>
        <a:lstStyle/>
        <a:p>
          <a:r>
            <a:rPr lang="ru-RU" b="1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Мониторинг </a:t>
          </a:r>
          <a:endParaRPr lang="ru-RU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5B514E05-A45E-46A0-BAEC-CBEC8647C78E}" type="parTrans" cxnId="{B7471055-8376-4163-BEDF-1A71EF8B3E5D}">
      <dgm:prSet/>
      <dgm:spPr/>
      <dgm:t>
        <a:bodyPr/>
        <a:lstStyle/>
        <a:p>
          <a:endParaRPr lang="ru-RU"/>
        </a:p>
      </dgm:t>
    </dgm:pt>
    <dgm:pt modelId="{4F9CE96B-AB7C-4296-91F9-B597AB9A7947}" type="sibTrans" cxnId="{B7471055-8376-4163-BEDF-1A71EF8B3E5D}">
      <dgm:prSet/>
      <dgm:spPr/>
      <dgm:t>
        <a:bodyPr/>
        <a:lstStyle/>
        <a:p>
          <a:endParaRPr lang="ru-RU"/>
        </a:p>
      </dgm:t>
    </dgm:pt>
    <dgm:pt modelId="{C9559A72-662A-466B-B10B-59C3E6D3290A}">
      <dgm:prSet phldrT="[Текст]"/>
      <dgm:spPr/>
      <dgm:t>
        <a:bodyPr/>
        <a:lstStyle/>
        <a:p>
          <a:pPr algn="ctr"/>
          <a:r>
            <a:rPr lang="ru-RU" b="1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Выявление проблем</a:t>
          </a:r>
          <a:endParaRPr lang="ru-RU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5593AC0B-9544-4686-AB76-66B7BE5EFA6F}" type="parTrans" cxnId="{C55EE33F-1B4D-4FF8-B88C-139E303F88DD}">
      <dgm:prSet/>
      <dgm:spPr/>
      <dgm:t>
        <a:bodyPr/>
        <a:lstStyle/>
        <a:p>
          <a:endParaRPr lang="ru-RU"/>
        </a:p>
      </dgm:t>
    </dgm:pt>
    <dgm:pt modelId="{792A759F-6746-4F8A-9A37-285C63BDF6FC}" type="sibTrans" cxnId="{C55EE33F-1B4D-4FF8-B88C-139E303F88DD}">
      <dgm:prSet/>
      <dgm:spPr/>
      <dgm:t>
        <a:bodyPr/>
        <a:lstStyle/>
        <a:p>
          <a:endParaRPr lang="ru-RU"/>
        </a:p>
      </dgm:t>
    </dgm:pt>
    <dgm:pt modelId="{22B88B64-32C7-4144-B64C-3F6C12E258B9}">
      <dgm:prSet phldrT="[Текст]"/>
      <dgm:spPr/>
      <dgm:t>
        <a:bodyPr/>
        <a:lstStyle/>
        <a:p>
          <a:r>
            <a:rPr lang="ru-RU" b="1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Поиск решений</a:t>
          </a:r>
          <a:endParaRPr lang="ru-RU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E6C35BF6-35A7-4CEC-AD80-29E2F9B32F07}" type="parTrans" cxnId="{B9667110-B187-487D-9CAA-36FDE0D7BD49}">
      <dgm:prSet/>
      <dgm:spPr/>
      <dgm:t>
        <a:bodyPr/>
        <a:lstStyle/>
        <a:p>
          <a:endParaRPr lang="ru-RU"/>
        </a:p>
      </dgm:t>
    </dgm:pt>
    <dgm:pt modelId="{B8165C69-1C8E-409C-A16B-1947236988DB}" type="sibTrans" cxnId="{B9667110-B187-487D-9CAA-36FDE0D7BD49}">
      <dgm:prSet/>
      <dgm:spPr/>
      <dgm:t>
        <a:bodyPr/>
        <a:lstStyle/>
        <a:p>
          <a:endParaRPr lang="ru-RU"/>
        </a:p>
      </dgm:t>
    </dgm:pt>
    <dgm:pt modelId="{180537F3-5B75-4C45-AEFE-CF83EA56D796}">
      <dgm:prSet phldrT="[Текст]"/>
      <dgm:spPr/>
      <dgm:t>
        <a:bodyPr/>
        <a:lstStyle/>
        <a:p>
          <a:r>
            <a:rPr lang="ru-RU" b="1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Программа действий </a:t>
          </a:r>
          <a:endParaRPr lang="ru-RU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BA37969-7475-4344-97DC-002F406A0E7F}" type="parTrans" cxnId="{7B1B4989-0205-47C3-BA0F-18A7A43A14DC}">
      <dgm:prSet/>
      <dgm:spPr/>
      <dgm:t>
        <a:bodyPr/>
        <a:lstStyle/>
        <a:p>
          <a:endParaRPr lang="ru-RU"/>
        </a:p>
      </dgm:t>
    </dgm:pt>
    <dgm:pt modelId="{8855928C-F228-4638-BE5C-540880B8C489}" type="sibTrans" cxnId="{7B1B4989-0205-47C3-BA0F-18A7A43A14DC}">
      <dgm:prSet/>
      <dgm:spPr/>
      <dgm:t>
        <a:bodyPr/>
        <a:lstStyle/>
        <a:p>
          <a:endParaRPr lang="ru-RU"/>
        </a:p>
      </dgm:t>
    </dgm:pt>
    <dgm:pt modelId="{2D7C7999-89B5-413B-A670-4D81BD950C74}">
      <dgm:prSet phldrT="[Текст]"/>
      <dgm:spPr/>
      <dgm:t>
        <a:bodyPr/>
        <a:lstStyle/>
        <a:p>
          <a:r>
            <a:rPr lang="ru-RU" b="1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Согласование с администрацией</a:t>
          </a:r>
          <a:endParaRPr lang="ru-RU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9294F22-0A86-4E84-9BBB-824C3D83E7EE}" type="parTrans" cxnId="{902C074F-FF38-4155-8838-5B25E0639F18}">
      <dgm:prSet/>
      <dgm:spPr/>
      <dgm:t>
        <a:bodyPr/>
        <a:lstStyle/>
        <a:p>
          <a:endParaRPr lang="ru-RU"/>
        </a:p>
      </dgm:t>
    </dgm:pt>
    <dgm:pt modelId="{CBCAB0C6-74C2-4AEB-8B75-79AEF492B6FC}" type="sibTrans" cxnId="{902C074F-FF38-4155-8838-5B25E0639F18}">
      <dgm:prSet/>
      <dgm:spPr/>
      <dgm:t>
        <a:bodyPr/>
        <a:lstStyle/>
        <a:p>
          <a:endParaRPr lang="ru-RU"/>
        </a:p>
      </dgm:t>
    </dgm:pt>
    <dgm:pt modelId="{1E98F628-33C1-4319-BDD3-56BE1EFA9FBF}">
      <dgm:prSet phldrT="[Текст]"/>
      <dgm:spPr/>
      <dgm:t>
        <a:bodyPr/>
        <a:lstStyle/>
        <a:p>
          <a:r>
            <a:rPr lang="ru-RU" b="1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Реализация программы</a:t>
          </a:r>
          <a:endParaRPr lang="ru-RU" b="1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D817FA7-F179-477B-A265-E8C42F972B38}" type="parTrans" cxnId="{061A1ADF-294D-41BE-A2FC-623CDC2E735C}">
      <dgm:prSet/>
      <dgm:spPr/>
      <dgm:t>
        <a:bodyPr/>
        <a:lstStyle/>
        <a:p>
          <a:endParaRPr lang="ru-RU"/>
        </a:p>
      </dgm:t>
    </dgm:pt>
    <dgm:pt modelId="{CA3233C8-4627-4892-910F-46198D4E02D8}" type="sibTrans" cxnId="{061A1ADF-294D-41BE-A2FC-623CDC2E735C}">
      <dgm:prSet/>
      <dgm:spPr/>
      <dgm:t>
        <a:bodyPr/>
        <a:lstStyle/>
        <a:p>
          <a:endParaRPr lang="ru-RU"/>
        </a:p>
      </dgm:t>
    </dgm:pt>
    <dgm:pt modelId="{22B6BAEB-36C2-4A56-9FFF-D0A953CA6481}">
      <dgm:prSet phldrT="[Текст]"/>
      <dgm:spPr/>
      <dgm:t>
        <a:bodyPr/>
        <a:lstStyle/>
        <a:p>
          <a:r>
            <a:rPr lang="ru-RU" b="1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Повышение качества образования в ПГГПУ</a:t>
          </a:r>
          <a:endParaRPr lang="ru-RU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FEFF74CA-D476-46B6-A892-92D5FA78C3E5}" type="parTrans" cxnId="{D7B82017-3A0E-4584-9379-2AA6E83962B1}">
      <dgm:prSet/>
      <dgm:spPr/>
      <dgm:t>
        <a:bodyPr/>
        <a:lstStyle/>
        <a:p>
          <a:endParaRPr lang="ru-RU"/>
        </a:p>
      </dgm:t>
    </dgm:pt>
    <dgm:pt modelId="{6627221E-C19C-4ED9-8264-C5DDA9612351}" type="sibTrans" cxnId="{D7B82017-3A0E-4584-9379-2AA6E83962B1}">
      <dgm:prSet/>
      <dgm:spPr/>
      <dgm:t>
        <a:bodyPr/>
        <a:lstStyle/>
        <a:p>
          <a:endParaRPr lang="ru-RU"/>
        </a:p>
      </dgm:t>
    </dgm:pt>
    <dgm:pt modelId="{6F2A745F-517F-4DFC-8471-F75E66845CC1}" type="pres">
      <dgm:prSet presAssocID="{AEE5370F-EF47-44EE-A57E-6947E5CBDC2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B77D1B3-8807-4B2A-B76C-2C33E0B1EECC}" type="pres">
      <dgm:prSet presAssocID="{32946F04-C243-4237-B0D6-EEC4D07A59CE}" presName="compNode" presStyleCnt="0"/>
      <dgm:spPr/>
      <dgm:t>
        <a:bodyPr/>
        <a:lstStyle/>
        <a:p>
          <a:endParaRPr lang="ru-RU"/>
        </a:p>
      </dgm:t>
    </dgm:pt>
    <dgm:pt modelId="{8E6D5088-50F8-411A-A5A9-DA9FD69BED6B}" type="pres">
      <dgm:prSet presAssocID="{32946F04-C243-4237-B0D6-EEC4D07A59CE}" presName="dummyConnPt" presStyleCnt="0"/>
      <dgm:spPr/>
      <dgm:t>
        <a:bodyPr/>
        <a:lstStyle/>
        <a:p>
          <a:endParaRPr lang="ru-RU"/>
        </a:p>
      </dgm:t>
    </dgm:pt>
    <dgm:pt modelId="{2305B217-0BC6-4A0F-A4F2-3FB38C8C78BD}" type="pres">
      <dgm:prSet presAssocID="{32946F04-C243-4237-B0D6-EEC4D07A59CE}" presName="node" presStyleLbl="node1" presStyleIdx="0" presStyleCnt="7" custLinFactY="25931" custLinFactNeighborX="-655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BFAC4-040C-4170-A281-FB9EA816B3C5}" type="pres">
      <dgm:prSet presAssocID="{4F9CE96B-AB7C-4296-91F9-B597AB9A7947}" presName="sibTrans" presStyleLbl="bgSibTrans2D1" presStyleIdx="0" presStyleCnt="6" custLinFactNeighborX="6482" custLinFactNeighborY="11428"/>
      <dgm:spPr/>
      <dgm:t>
        <a:bodyPr/>
        <a:lstStyle/>
        <a:p>
          <a:endParaRPr lang="ru-RU"/>
        </a:p>
      </dgm:t>
    </dgm:pt>
    <dgm:pt modelId="{1F2095B8-9558-4EB7-88E1-C17322C21599}" type="pres">
      <dgm:prSet presAssocID="{C9559A72-662A-466B-B10B-59C3E6D3290A}" presName="compNode" presStyleCnt="0"/>
      <dgm:spPr/>
      <dgm:t>
        <a:bodyPr/>
        <a:lstStyle/>
        <a:p>
          <a:endParaRPr lang="ru-RU"/>
        </a:p>
      </dgm:t>
    </dgm:pt>
    <dgm:pt modelId="{69476A5C-1BE7-4675-860E-AD7CFCE5C7EB}" type="pres">
      <dgm:prSet presAssocID="{C9559A72-662A-466B-B10B-59C3E6D3290A}" presName="dummyConnPt" presStyleCnt="0"/>
      <dgm:spPr/>
      <dgm:t>
        <a:bodyPr/>
        <a:lstStyle/>
        <a:p>
          <a:endParaRPr lang="ru-RU"/>
        </a:p>
      </dgm:t>
    </dgm:pt>
    <dgm:pt modelId="{ADF6BFF5-888C-45F4-ACA1-110D944D0070}" type="pres">
      <dgm:prSet presAssocID="{C9559A72-662A-466B-B10B-59C3E6D3290A}" presName="node" presStyleLbl="node1" presStyleIdx="1" presStyleCnt="7" custLinFactY="-16388" custLinFactNeighborX="469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91408-F8CC-4F87-8D79-7010F132A1A0}" type="pres">
      <dgm:prSet presAssocID="{792A759F-6746-4F8A-9A37-285C63BDF6FC}" presName="sibTrans" presStyleLbl="bgSibTrans2D1" presStyleIdx="1" presStyleCnt="6" custLinFactNeighborX="23099" custLinFactNeighborY="-5838"/>
      <dgm:spPr/>
      <dgm:t>
        <a:bodyPr/>
        <a:lstStyle/>
        <a:p>
          <a:endParaRPr lang="ru-RU"/>
        </a:p>
      </dgm:t>
    </dgm:pt>
    <dgm:pt modelId="{5FF547A7-9605-4C91-81C6-AB762FAC75FE}" type="pres">
      <dgm:prSet presAssocID="{22B88B64-32C7-4144-B64C-3F6C12E258B9}" presName="compNode" presStyleCnt="0"/>
      <dgm:spPr/>
      <dgm:t>
        <a:bodyPr/>
        <a:lstStyle/>
        <a:p>
          <a:endParaRPr lang="ru-RU"/>
        </a:p>
      </dgm:t>
    </dgm:pt>
    <dgm:pt modelId="{85ACA0A6-9510-4575-8CCE-1026CDCF9942}" type="pres">
      <dgm:prSet presAssocID="{22B88B64-32C7-4144-B64C-3F6C12E258B9}" presName="dummyConnPt" presStyleCnt="0"/>
      <dgm:spPr/>
      <dgm:t>
        <a:bodyPr/>
        <a:lstStyle/>
        <a:p>
          <a:endParaRPr lang="ru-RU"/>
        </a:p>
      </dgm:t>
    </dgm:pt>
    <dgm:pt modelId="{E51CF209-C45B-496A-87FB-30EFFD3070BD}" type="pres">
      <dgm:prSet presAssocID="{22B88B64-32C7-4144-B64C-3F6C12E258B9}" presName="node" presStyleLbl="node1" presStyleIdx="2" presStyleCnt="7" custLinFactNeighborX="48217" custLinFactNeighborY="-10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37525-D6D3-4438-AD73-4BDFEE2D278C}" type="pres">
      <dgm:prSet presAssocID="{B8165C69-1C8E-409C-A16B-1947236988DB}" presName="sibTrans" presStyleLbl="bgSibTrans2D1" presStyleIdx="2" presStyleCnt="6" custScaleY="76687" custLinFactY="88572" custLinFactNeighborX="14697" custLinFactNeighborY="100000"/>
      <dgm:spPr/>
      <dgm:t>
        <a:bodyPr/>
        <a:lstStyle/>
        <a:p>
          <a:endParaRPr lang="ru-RU"/>
        </a:p>
      </dgm:t>
    </dgm:pt>
    <dgm:pt modelId="{1F09B7D1-C6F4-4819-860C-DB12D97BD587}" type="pres">
      <dgm:prSet presAssocID="{180537F3-5B75-4C45-AEFE-CF83EA56D796}" presName="compNode" presStyleCnt="0"/>
      <dgm:spPr/>
      <dgm:t>
        <a:bodyPr/>
        <a:lstStyle/>
        <a:p>
          <a:endParaRPr lang="ru-RU"/>
        </a:p>
      </dgm:t>
    </dgm:pt>
    <dgm:pt modelId="{3440648E-307A-4191-B876-A02ADA2D1C0D}" type="pres">
      <dgm:prSet presAssocID="{180537F3-5B75-4C45-AEFE-CF83EA56D796}" presName="dummyConnPt" presStyleCnt="0"/>
      <dgm:spPr/>
      <dgm:t>
        <a:bodyPr/>
        <a:lstStyle/>
        <a:p>
          <a:endParaRPr lang="ru-RU"/>
        </a:p>
      </dgm:t>
    </dgm:pt>
    <dgm:pt modelId="{6DFDE571-296D-4673-BE18-90AB9F792E66}" type="pres">
      <dgm:prSet presAssocID="{180537F3-5B75-4C45-AEFE-CF83EA56D796}" presName="node" presStyleLbl="node1" presStyleIdx="3" presStyleCnt="7" custLinFactY="-100000" custLinFactNeighborX="39564" custLinFactNeighborY="-141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0E230-58F8-444A-9F59-EFAD97904E8D}" type="pres">
      <dgm:prSet presAssocID="{8855928C-F228-4638-BE5C-540880B8C489}" presName="sibTrans" presStyleLbl="bgSibTrans2D1" presStyleIdx="3" presStyleCnt="6" custLinFactNeighborX="18826" custLinFactNeighborY="17143"/>
      <dgm:spPr/>
      <dgm:t>
        <a:bodyPr/>
        <a:lstStyle/>
        <a:p>
          <a:endParaRPr lang="ru-RU"/>
        </a:p>
      </dgm:t>
    </dgm:pt>
    <dgm:pt modelId="{1F57FB17-0E6A-405E-8C9A-DC4865924B67}" type="pres">
      <dgm:prSet presAssocID="{2D7C7999-89B5-413B-A670-4D81BD950C74}" presName="compNode" presStyleCnt="0"/>
      <dgm:spPr/>
      <dgm:t>
        <a:bodyPr/>
        <a:lstStyle/>
        <a:p>
          <a:endParaRPr lang="ru-RU"/>
        </a:p>
      </dgm:t>
    </dgm:pt>
    <dgm:pt modelId="{606998C0-592D-4F11-9D30-27080D44FF53}" type="pres">
      <dgm:prSet presAssocID="{2D7C7999-89B5-413B-A670-4D81BD950C74}" presName="dummyConnPt" presStyleCnt="0"/>
      <dgm:spPr/>
      <dgm:t>
        <a:bodyPr/>
        <a:lstStyle/>
        <a:p>
          <a:endParaRPr lang="ru-RU"/>
        </a:p>
      </dgm:t>
    </dgm:pt>
    <dgm:pt modelId="{E374A660-F6C6-49CC-880C-05E8C6C448BF}" type="pres">
      <dgm:prSet presAssocID="{2D7C7999-89B5-413B-A670-4D81BD950C74}" presName="node" presStyleLbl="node1" presStyleIdx="4" presStyleCnt="7" custLinFactY="9343" custLinFactNeighborX="406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B796C-F8D2-46A9-8238-53A54E28C147}" type="pres">
      <dgm:prSet presAssocID="{CBCAB0C6-74C2-4AEB-8B75-79AEF492B6FC}" presName="sibTrans" presStyleLbl="bgSibTrans2D1" presStyleIdx="4" presStyleCnt="6" custLinFactNeighborX="17641" custLinFactNeighborY="-40000"/>
      <dgm:spPr/>
      <dgm:t>
        <a:bodyPr/>
        <a:lstStyle/>
        <a:p>
          <a:endParaRPr lang="ru-RU"/>
        </a:p>
      </dgm:t>
    </dgm:pt>
    <dgm:pt modelId="{744983F5-773F-4A1F-8A28-53C61C0A1E2B}" type="pres">
      <dgm:prSet presAssocID="{1E98F628-33C1-4319-BDD3-56BE1EFA9FBF}" presName="compNode" presStyleCnt="0"/>
      <dgm:spPr/>
      <dgm:t>
        <a:bodyPr/>
        <a:lstStyle/>
        <a:p>
          <a:endParaRPr lang="ru-RU"/>
        </a:p>
      </dgm:t>
    </dgm:pt>
    <dgm:pt modelId="{59F426E5-15FE-4E2D-BA8D-73392E9C3947}" type="pres">
      <dgm:prSet presAssocID="{1E98F628-33C1-4319-BDD3-56BE1EFA9FBF}" presName="dummyConnPt" presStyleCnt="0"/>
      <dgm:spPr/>
      <dgm:t>
        <a:bodyPr/>
        <a:lstStyle/>
        <a:p>
          <a:endParaRPr lang="ru-RU"/>
        </a:p>
      </dgm:t>
    </dgm:pt>
    <dgm:pt modelId="{6504FB56-5020-4211-914D-0BEA0BE9F35C}" type="pres">
      <dgm:prSet presAssocID="{1E98F628-33C1-4319-BDD3-56BE1EFA9FBF}" presName="node" presStyleLbl="node1" presStyleIdx="5" presStyleCnt="7" custLinFactX="73411" custLinFactNeighborX="100000" custLinFactNeighborY="5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B9327-0504-46D7-A248-3B4A92957CD8}" type="pres">
      <dgm:prSet presAssocID="{CA3233C8-4627-4892-910F-46198D4E02D8}" presName="sibTrans" presStyleLbl="bgSibTrans2D1" presStyleIdx="5" presStyleCnt="6" custLinFactNeighborX="21841" custLinFactNeighborY="45714"/>
      <dgm:spPr/>
      <dgm:t>
        <a:bodyPr/>
        <a:lstStyle/>
        <a:p>
          <a:endParaRPr lang="ru-RU"/>
        </a:p>
      </dgm:t>
    </dgm:pt>
    <dgm:pt modelId="{1C3F30A5-37E8-4FFF-A340-598144D415B0}" type="pres">
      <dgm:prSet presAssocID="{22B6BAEB-36C2-4A56-9FFF-D0A953CA6481}" presName="compNode" presStyleCnt="0"/>
      <dgm:spPr/>
      <dgm:t>
        <a:bodyPr/>
        <a:lstStyle/>
        <a:p>
          <a:endParaRPr lang="ru-RU"/>
        </a:p>
      </dgm:t>
    </dgm:pt>
    <dgm:pt modelId="{79DB5F3B-83E0-4E16-8929-10C71C405EAF}" type="pres">
      <dgm:prSet presAssocID="{22B6BAEB-36C2-4A56-9FFF-D0A953CA6481}" presName="dummyConnPt" presStyleCnt="0"/>
      <dgm:spPr/>
      <dgm:t>
        <a:bodyPr/>
        <a:lstStyle/>
        <a:p>
          <a:endParaRPr lang="ru-RU"/>
        </a:p>
      </dgm:t>
    </dgm:pt>
    <dgm:pt modelId="{3C4BCAEB-3D8B-4DBC-91BF-FF6E1864080F}" type="pres">
      <dgm:prSet presAssocID="{22B6BAEB-36C2-4A56-9FFF-D0A953CA6481}" presName="node" presStyleLbl="node1" presStyleIdx="6" presStyleCnt="7" custLinFactY="100000" custLinFactNeighborX="40715" custLinFactNeighborY="14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B4989-0205-47C3-BA0F-18A7A43A14DC}" srcId="{AEE5370F-EF47-44EE-A57E-6947E5CBDC29}" destId="{180537F3-5B75-4C45-AEFE-CF83EA56D796}" srcOrd="3" destOrd="0" parTransId="{0BA37969-7475-4344-97DC-002F406A0E7F}" sibTransId="{8855928C-F228-4638-BE5C-540880B8C489}"/>
    <dgm:cxn modelId="{33F058AE-1409-4310-8A4F-DF67E2D12C29}" type="presOf" srcId="{CA3233C8-4627-4892-910F-46198D4E02D8}" destId="{074B9327-0504-46D7-A248-3B4A92957CD8}" srcOrd="0" destOrd="0" presId="urn:microsoft.com/office/officeart/2005/8/layout/bProcess4"/>
    <dgm:cxn modelId="{C55EE33F-1B4D-4FF8-B88C-139E303F88DD}" srcId="{AEE5370F-EF47-44EE-A57E-6947E5CBDC29}" destId="{C9559A72-662A-466B-B10B-59C3E6D3290A}" srcOrd="1" destOrd="0" parTransId="{5593AC0B-9544-4686-AB76-66B7BE5EFA6F}" sibTransId="{792A759F-6746-4F8A-9A37-285C63BDF6FC}"/>
    <dgm:cxn modelId="{9D138A91-45A7-4BC0-8CFE-211506174011}" type="presOf" srcId="{792A759F-6746-4F8A-9A37-285C63BDF6FC}" destId="{80591408-F8CC-4F87-8D79-7010F132A1A0}" srcOrd="0" destOrd="0" presId="urn:microsoft.com/office/officeart/2005/8/layout/bProcess4"/>
    <dgm:cxn modelId="{FFAD59E5-B5B0-4A5C-83A5-BC4A7ACBA384}" type="presOf" srcId="{180537F3-5B75-4C45-AEFE-CF83EA56D796}" destId="{6DFDE571-296D-4673-BE18-90AB9F792E66}" srcOrd="0" destOrd="0" presId="urn:microsoft.com/office/officeart/2005/8/layout/bProcess4"/>
    <dgm:cxn modelId="{D7B82017-3A0E-4584-9379-2AA6E83962B1}" srcId="{AEE5370F-EF47-44EE-A57E-6947E5CBDC29}" destId="{22B6BAEB-36C2-4A56-9FFF-D0A953CA6481}" srcOrd="6" destOrd="0" parTransId="{FEFF74CA-D476-46B6-A892-92D5FA78C3E5}" sibTransId="{6627221E-C19C-4ED9-8264-C5DDA9612351}"/>
    <dgm:cxn modelId="{EA296E15-0004-4ED3-BF03-AB4D8BC06558}" type="presOf" srcId="{C9559A72-662A-466B-B10B-59C3E6D3290A}" destId="{ADF6BFF5-888C-45F4-ACA1-110D944D0070}" srcOrd="0" destOrd="0" presId="urn:microsoft.com/office/officeart/2005/8/layout/bProcess4"/>
    <dgm:cxn modelId="{061A1ADF-294D-41BE-A2FC-623CDC2E735C}" srcId="{AEE5370F-EF47-44EE-A57E-6947E5CBDC29}" destId="{1E98F628-33C1-4319-BDD3-56BE1EFA9FBF}" srcOrd="5" destOrd="0" parTransId="{9D817FA7-F179-477B-A265-E8C42F972B38}" sibTransId="{CA3233C8-4627-4892-910F-46198D4E02D8}"/>
    <dgm:cxn modelId="{902C074F-FF38-4155-8838-5B25E0639F18}" srcId="{AEE5370F-EF47-44EE-A57E-6947E5CBDC29}" destId="{2D7C7999-89B5-413B-A670-4D81BD950C74}" srcOrd="4" destOrd="0" parTransId="{D9294F22-0A86-4E84-9BBB-824C3D83E7EE}" sibTransId="{CBCAB0C6-74C2-4AEB-8B75-79AEF492B6FC}"/>
    <dgm:cxn modelId="{C0E89584-0C6B-434A-9CFD-DE786CB93F10}" type="presOf" srcId="{CBCAB0C6-74C2-4AEB-8B75-79AEF492B6FC}" destId="{168B796C-F8D2-46A9-8238-53A54E28C147}" srcOrd="0" destOrd="0" presId="urn:microsoft.com/office/officeart/2005/8/layout/bProcess4"/>
    <dgm:cxn modelId="{5BB34260-CAA0-446F-B6ED-D22794A9A730}" type="presOf" srcId="{AEE5370F-EF47-44EE-A57E-6947E5CBDC29}" destId="{6F2A745F-517F-4DFC-8471-F75E66845CC1}" srcOrd="0" destOrd="0" presId="urn:microsoft.com/office/officeart/2005/8/layout/bProcess4"/>
    <dgm:cxn modelId="{149D261C-8C47-47D1-8D9D-7908A1EE3D21}" type="presOf" srcId="{4F9CE96B-AB7C-4296-91F9-B597AB9A7947}" destId="{19DBFAC4-040C-4170-A281-FB9EA816B3C5}" srcOrd="0" destOrd="0" presId="urn:microsoft.com/office/officeart/2005/8/layout/bProcess4"/>
    <dgm:cxn modelId="{DE25D920-1D18-446D-963A-4408E171FE6B}" type="presOf" srcId="{B8165C69-1C8E-409C-A16B-1947236988DB}" destId="{4E237525-D6D3-4438-AD73-4BDFEE2D278C}" srcOrd="0" destOrd="0" presId="urn:microsoft.com/office/officeart/2005/8/layout/bProcess4"/>
    <dgm:cxn modelId="{5D1A7736-F427-4EC6-93CC-9650115139E8}" type="presOf" srcId="{8855928C-F228-4638-BE5C-540880B8C489}" destId="{F060E230-58F8-444A-9F59-EFAD97904E8D}" srcOrd="0" destOrd="0" presId="urn:microsoft.com/office/officeart/2005/8/layout/bProcess4"/>
    <dgm:cxn modelId="{56E30F64-E537-4F58-A4FC-A626FAC52494}" type="presOf" srcId="{22B88B64-32C7-4144-B64C-3F6C12E258B9}" destId="{E51CF209-C45B-496A-87FB-30EFFD3070BD}" srcOrd="0" destOrd="0" presId="urn:microsoft.com/office/officeart/2005/8/layout/bProcess4"/>
    <dgm:cxn modelId="{D960FD55-57CB-4E9A-B920-A918F073D92F}" type="presOf" srcId="{2D7C7999-89B5-413B-A670-4D81BD950C74}" destId="{E374A660-F6C6-49CC-880C-05E8C6C448BF}" srcOrd="0" destOrd="0" presId="urn:microsoft.com/office/officeart/2005/8/layout/bProcess4"/>
    <dgm:cxn modelId="{B7471055-8376-4163-BEDF-1A71EF8B3E5D}" srcId="{AEE5370F-EF47-44EE-A57E-6947E5CBDC29}" destId="{32946F04-C243-4237-B0D6-EEC4D07A59CE}" srcOrd="0" destOrd="0" parTransId="{5B514E05-A45E-46A0-BAEC-CBEC8647C78E}" sibTransId="{4F9CE96B-AB7C-4296-91F9-B597AB9A7947}"/>
    <dgm:cxn modelId="{BF6B9310-5D86-486C-B40B-1B42349A21BD}" type="presOf" srcId="{22B6BAEB-36C2-4A56-9FFF-D0A953CA6481}" destId="{3C4BCAEB-3D8B-4DBC-91BF-FF6E1864080F}" srcOrd="0" destOrd="0" presId="urn:microsoft.com/office/officeart/2005/8/layout/bProcess4"/>
    <dgm:cxn modelId="{B9667110-B187-487D-9CAA-36FDE0D7BD49}" srcId="{AEE5370F-EF47-44EE-A57E-6947E5CBDC29}" destId="{22B88B64-32C7-4144-B64C-3F6C12E258B9}" srcOrd="2" destOrd="0" parTransId="{E6C35BF6-35A7-4CEC-AD80-29E2F9B32F07}" sibTransId="{B8165C69-1C8E-409C-A16B-1947236988DB}"/>
    <dgm:cxn modelId="{486F577E-57F9-4754-812C-9E84668A0A6D}" type="presOf" srcId="{32946F04-C243-4237-B0D6-EEC4D07A59CE}" destId="{2305B217-0BC6-4A0F-A4F2-3FB38C8C78BD}" srcOrd="0" destOrd="0" presId="urn:microsoft.com/office/officeart/2005/8/layout/bProcess4"/>
    <dgm:cxn modelId="{C0202B20-C9D9-41A3-823B-042DC6ECFC2B}" type="presOf" srcId="{1E98F628-33C1-4319-BDD3-56BE1EFA9FBF}" destId="{6504FB56-5020-4211-914D-0BEA0BE9F35C}" srcOrd="0" destOrd="0" presId="urn:microsoft.com/office/officeart/2005/8/layout/bProcess4"/>
    <dgm:cxn modelId="{05827C48-D98F-4F5E-B0C4-1236E2E1B4AE}" type="presParOf" srcId="{6F2A745F-517F-4DFC-8471-F75E66845CC1}" destId="{9B77D1B3-8807-4B2A-B76C-2C33E0B1EECC}" srcOrd="0" destOrd="0" presId="urn:microsoft.com/office/officeart/2005/8/layout/bProcess4"/>
    <dgm:cxn modelId="{A2776EB9-78C2-4DD9-9D7D-AC06F8BDE277}" type="presParOf" srcId="{9B77D1B3-8807-4B2A-B76C-2C33E0B1EECC}" destId="{8E6D5088-50F8-411A-A5A9-DA9FD69BED6B}" srcOrd="0" destOrd="0" presId="urn:microsoft.com/office/officeart/2005/8/layout/bProcess4"/>
    <dgm:cxn modelId="{BA2F87B1-4A2D-4526-A4BC-21E8C2998AD7}" type="presParOf" srcId="{9B77D1B3-8807-4B2A-B76C-2C33E0B1EECC}" destId="{2305B217-0BC6-4A0F-A4F2-3FB38C8C78BD}" srcOrd="1" destOrd="0" presId="urn:microsoft.com/office/officeart/2005/8/layout/bProcess4"/>
    <dgm:cxn modelId="{5A3052ED-2CDA-4802-8307-99425261A175}" type="presParOf" srcId="{6F2A745F-517F-4DFC-8471-F75E66845CC1}" destId="{19DBFAC4-040C-4170-A281-FB9EA816B3C5}" srcOrd="1" destOrd="0" presId="urn:microsoft.com/office/officeart/2005/8/layout/bProcess4"/>
    <dgm:cxn modelId="{3BD262A1-B54B-4496-9C98-AA11D7850741}" type="presParOf" srcId="{6F2A745F-517F-4DFC-8471-F75E66845CC1}" destId="{1F2095B8-9558-4EB7-88E1-C17322C21599}" srcOrd="2" destOrd="0" presId="urn:microsoft.com/office/officeart/2005/8/layout/bProcess4"/>
    <dgm:cxn modelId="{D517D12F-64E4-4F29-A3CE-6AC0D27CBD2D}" type="presParOf" srcId="{1F2095B8-9558-4EB7-88E1-C17322C21599}" destId="{69476A5C-1BE7-4675-860E-AD7CFCE5C7EB}" srcOrd="0" destOrd="0" presId="urn:microsoft.com/office/officeart/2005/8/layout/bProcess4"/>
    <dgm:cxn modelId="{FCD81F2E-3747-4E04-8860-2D46C3CB732A}" type="presParOf" srcId="{1F2095B8-9558-4EB7-88E1-C17322C21599}" destId="{ADF6BFF5-888C-45F4-ACA1-110D944D0070}" srcOrd="1" destOrd="0" presId="urn:microsoft.com/office/officeart/2005/8/layout/bProcess4"/>
    <dgm:cxn modelId="{118CF758-C054-455E-BB6A-A01BAF40F007}" type="presParOf" srcId="{6F2A745F-517F-4DFC-8471-F75E66845CC1}" destId="{80591408-F8CC-4F87-8D79-7010F132A1A0}" srcOrd="3" destOrd="0" presId="urn:microsoft.com/office/officeart/2005/8/layout/bProcess4"/>
    <dgm:cxn modelId="{86C95109-B0B3-441D-A25D-9EFDD15C206A}" type="presParOf" srcId="{6F2A745F-517F-4DFC-8471-F75E66845CC1}" destId="{5FF547A7-9605-4C91-81C6-AB762FAC75FE}" srcOrd="4" destOrd="0" presId="urn:microsoft.com/office/officeart/2005/8/layout/bProcess4"/>
    <dgm:cxn modelId="{A64CC0EC-9847-4B46-B09C-4770E7E28BBC}" type="presParOf" srcId="{5FF547A7-9605-4C91-81C6-AB762FAC75FE}" destId="{85ACA0A6-9510-4575-8CCE-1026CDCF9942}" srcOrd="0" destOrd="0" presId="urn:microsoft.com/office/officeart/2005/8/layout/bProcess4"/>
    <dgm:cxn modelId="{DAFD55FF-F67B-445C-87CD-190629546131}" type="presParOf" srcId="{5FF547A7-9605-4C91-81C6-AB762FAC75FE}" destId="{E51CF209-C45B-496A-87FB-30EFFD3070BD}" srcOrd="1" destOrd="0" presId="urn:microsoft.com/office/officeart/2005/8/layout/bProcess4"/>
    <dgm:cxn modelId="{23BFFE9C-7072-4D4F-AD39-E4CD287E1C2A}" type="presParOf" srcId="{6F2A745F-517F-4DFC-8471-F75E66845CC1}" destId="{4E237525-D6D3-4438-AD73-4BDFEE2D278C}" srcOrd="5" destOrd="0" presId="urn:microsoft.com/office/officeart/2005/8/layout/bProcess4"/>
    <dgm:cxn modelId="{FF2F22DB-A6DA-4086-9D2E-2C9389BEC4A9}" type="presParOf" srcId="{6F2A745F-517F-4DFC-8471-F75E66845CC1}" destId="{1F09B7D1-C6F4-4819-860C-DB12D97BD587}" srcOrd="6" destOrd="0" presId="urn:microsoft.com/office/officeart/2005/8/layout/bProcess4"/>
    <dgm:cxn modelId="{9E2B0B84-7C70-45AB-84F8-293825D40300}" type="presParOf" srcId="{1F09B7D1-C6F4-4819-860C-DB12D97BD587}" destId="{3440648E-307A-4191-B876-A02ADA2D1C0D}" srcOrd="0" destOrd="0" presId="urn:microsoft.com/office/officeart/2005/8/layout/bProcess4"/>
    <dgm:cxn modelId="{4FF82C61-761F-4A28-82E9-8E1240107F0F}" type="presParOf" srcId="{1F09B7D1-C6F4-4819-860C-DB12D97BD587}" destId="{6DFDE571-296D-4673-BE18-90AB9F792E66}" srcOrd="1" destOrd="0" presId="urn:microsoft.com/office/officeart/2005/8/layout/bProcess4"/>
    <dgm:cxn modelId="{1C6D64D4-28B7-4865-B585-175AF00A75A7}" type="presParOf" srcId="{6F2A745F-517F-4DFC-8471-F75E66845CC1}" destId="{F060E230-58F8-444A-9F59-EFAD97904E8D}" srcOrd="7" destOrd="0" presId="urn:microsoft.com/office/officeart/2005/8/layout/bProcess4"/>
    <dgm:cxn modelId="{298BC9D6-D570-4D79-A336-78DB6C5537C5}" type="presParOf" srcId="{6F2A745F-517F-4DFC-8471-F75E66845CC1}" destId="{1F57FB17-0E6A-405E-8C9A-DC4865924B67}" srcOrd="8" destOrd="0" presId="urn:microsoft.com/office/officeart/2005/8/layout/bProcess4"/>
    <dgm:cxn modelId="{D23DEDF7-BC4B-4484-BD49-F0B8643A1C55}" type="presParOf" srcId="{1F57FB17-0E6A-405E-8C9A-DC4865924B67}" destId="{606998C0-592D-4F11-9D30-27080D44FF53}" srcOrd="0" destOrd="0" presId="urn:microsoft.com/office/officeart/2005/8/layout/bProcess4"/>
    <dgm:cxn modelId="{4E02F2C7-520A-4D35-9C4C-BFD97B8D4594}" type="presParOf" srcId="{1F57FB17-0E6A-405E-8C9A-DC4865924B67}" destId="{E374A660-F6C6-49CC-880C-05E8C6C448BF}" srcOrd="1" destOrd="0" presId="urn:microsoft.com/office/officeart/2005/8/layout/bProcess4"/>
    <dgm:cxn modelId="{1E0F0113-F03C-4064-B0DA-A19F56D41144}" type="presParOf" srcId="{6F2A745F-517F-4DFC-8471-F75E66845CC1}" destId="{168B796C-F8D2-46A9-8238-53A54E28C147}" srcOrd="9" destOrd="0" presId="urn:microsoft.com/office/officeart/2005/8/layout/bProcess4"/>
    <dgm:cxn modelId="{DD5D0873-57D9-4D7C-92D2-6805C20B4570}" type="presParOf" srcId="{6F2A745F-517F-4DFC-8471-F75E66845CC1}" destId="{744983F5-773F-4A1F-8A28-53C61C0A1E2B}" srcOrd="10" destOrd="0" presId="urn:microsoft.com/office/officeart/2005/8/layout/bProcess4"/>
    <dgm:cxn modelId="{08C5DAC6-C1A4-4CDB-B81D-8812CCA69DC5}" type="presParOf" srcId="{744983F5-773F-4A1F-8A28-53C61C0A1E2B}" destId="{59F426E5-15FE-4E2D-BA8D-73392E9C3947}" srcOrd="0" destOrd="0" presId="urn:microsoft.com/office/officeart/2005/8/layout/bProcess4"/>
    <dgm:cxn modelId="{EF042390-BEA3-41BD-9082-99223F93A5B7}" type="presParOf" srcId="{744983F5-773F-4A1F-8A28-53C61C0A1E2B}" destId="{6504FB56-5020-4211-914D-0BEA0BE9F35C}" srcOrd="1" destOrd="0" presId="urn:microsoft.com/office/officeart/2005/8/layout/bProcess4"/>
    <dgm:cxn modelId="{53EE4DC8-39D7-44F8-9354-31CF945ECAE9}" type="presParOf" srcId="{6F2A745F-517F-4DFC-8471-F75E66845CC1}" destId="{074B9327-0504-46D7-A248-3B4A92957CD8}" srcOrd="11" destOrd="0" presId="urn:microsoft.com/office/officeart/2005/8/layout/bProcess4"/>
    <dgm:cxn modelId="{47C16991-B665-48A6-A1B9-631836014338}" type="presParOf" srcId="{6F2A745F-517F-4DFC-8471-F75E66845CC1}" destId="{1C3F30A5-37E8-4FFF-A340-598144D415B0}" srcOrd="12" destOrd="0" presId="urn:microsoft.com/office/officeart/2005/8/layout/bProcess4"/>
    <dgm:cxn modelId="{F20DD8B0-F92E-49B5-A5DD-E381FD4FDF82}" type="presParOf" srcId="{1C3F30A5-37E8-4FFF-A340-598144D415B0}" destId="{79DB5F3B-83E0-4E16-8929-10C71C405EAF}" srcOrd="0" destOrd="0" presId="urn:microsoft.com/office/officeart/2005/8/layout/bProcess4"/>
    <dgm:cxn modelId="{37CBB4D1-5847-4362-8B4D-4DD682892D38}" type="presParOf" srcId="{1C3F30A5-37E8-4FFF-A340-598144D415B0}" destId="{3C4BCAEB-3D8B-4DBC-91BF-FF6E186408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DD08C5-597D-490B-B454-62AA3BE68BDA}">
      <dsp:nvSpPr>
        <dsp:cNvPr id="0" name=""/>
        <dsp:cNvSpPr/>
      </dsp:nvSpPr>
      <dsp:spPr>
        <a:xfrm>
          <a:off x="0" y="107786"/>
          <a:ext cx="8352928" cy="4180784"/>
        </a:xfrm>
        <a:prstGeom prst="round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/>
              </a:solidFill>
            </a:rPr>
            <a:t>Студенческий совет по качеству образования ПГГПУ является постоянно действующим коллегиальным представительным органом обучающихся ПГГПУ, создаваемым по инициативе обучающихся ПГГПУ в </a:t>
          </a:r>
          <a:r>
            <a:rPr lang="ru-RU" sz="2800" b="1" kern="1200" dirty="0" smtClean="0">
              <a:solidFill>
                <a:schemeClr val="tx2"/>
              </a:solidFill>
            </a:rPr>
            <a:t>целях </a:t>
          </a:r>
          <a:r>
            <a:rPr lang="ru-RU" sz="2800" kern="1200" dirty="0" smtClean="0">
              <a:solidFill>
                <a:schemeClr val="tx2"/>
              </a:solidFill>
            </a:rPr>
            <a:t>реализации их прав на участие в управлении образовательной организацией и получение качественного образования.</a:t>
          </a:r>
        </a:p>
      </dsp:txBody>
      <dsp:txXfrm>
        <a:off x="0" y="107786"/>
        <a:ext cx="8352928" cy="41807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8EBECB-588D-490A-9A53-DBE4DB8F8561}">
      <dsp:nvSpPr>
        <dsp:cNvPr id="0" name=""/>
        <dsp:cNvSpPr/>
      </dsp:nvSpPr>
      <dsp:spPr>
        <a:xfrm>
          <a:off x="0" y="174648"/>
          <a:ext cx="7956376" cy="13358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осуществление мероприятий по повышению качества образования в ПГГПУ;</a:t>
          </a:r>
          <a:endParaRPr lang="ru-RU" sz="2300" kern="1200" dirty="0"/>
        </a:p>
      </dsp:txBody>
      <dsp:txXfrm>
        <a:off x="0" y="174648"/>
        <a:ext cx="7956376" cy="1335866"/>
      </dsp:txXfrm>
    </dsp:sp>
    <dsp:sp modelId="{FC99A437-5204-4FB0-985C-E4942A17DC5E}">
      <dsp:nvSpPr>
        <dsp:cNvPr id="0" name=""/>
        <dsp:cNvSpPr/>
      </dsp:nvSpPr>
      <dsp:spPr>
        <a:xfrm>
          <a:off x="0" y="1594034"/>
          <a:ext cx="7956376" cy="16001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организация мониторинга качества образования и удовлетворенности обучающихся условиями и результатами обучения в ПГГПУ;</a:t>
          </a:r>
          <a:endParaRPr lang="ru-RU" sz="2300" kern="1200" dirty="0"/>
        </a:p>
      </dsp:txBody>
      <dsp:txXfrm>
        <a:off x="0" y="1594034"/>
        <a:ext cx="7956376" cy="1600178"/>
      </dsp:txXfrm>
    </dsp:sp>
    <dsp:sp modelId="{539B1A64-61E1-44B8-85EB-AA845006E039}">
      <dsp:nvSpPr>
        <dsp:cNvPr id="0" name=""/>
        <dsp:cNvSpPr/>
      </dsp:nvSpPr>
      <dsp:spPr>
        <a:xfrm>
          <a:off x="0" y="3277733"/>
          <a:ext cx="7956376" cy="20210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разработка предложений по повышению качества образовательного процесса с учетом интересов и потребностей обучающихся и требований федеральных государственных образовательных стандартов;</a:t>
          </a:r>
          <a:endParaRPr lang="ru-RU" sz="2300" kern="1200" dirty="0"/>
        </a:p>
      </dsp:txBody>
      <dsp:txXfrm>
        <a:off x="0" y="3277733"/>
        <a:ext cx="7956376" cy="20210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8EBECB-588D-490A-9A53-DBE4DB8F8561}">
      <dsp:nvSpPr>
        <dsp:cNvPr id="0" name=""/>
        <dsp:cNvSpPr/>
      </dsp:nvSpPr>
      <dsp:spPr>
        <a:xfrm>
          <a:off x="0" y="172750"/>
          <a:ext cx="7884368" cy="13237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проведение информационно-просветительской работы в ПГГПУ в части, касающейся нормативных основ построения образовательного процесса;</a:t>
          </a:r>
          <a:endParaRPr lang="ru-RU" sz="2300" kern="1200" dirty="0"/>
        </a:p>
      </dsp:txBody>
      <dsp:txXfrm>
        <a:off x="0" y="172750"/>
        <a:ext cx="7884368" cy="1323789"/>
      </dsp:txXfrm>
    </dsp:sp>
    <dsp:sp modelId="{FC99A437-5204-4FB0-985C-E4942A17DC5E}">
      <dsp:nvSpPr>
        <dsp:cNvPr id="0" name=""/>
        <dsp:cNvSpPr/>
      </dsp:nvSpPr>
      <dsp:spPr>
        <a:xfrm>
          <a:off x="0" y="1582939"/>
          <a:ext cx="7884368" cy="20894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содействие повышению мотивации обучающихся, направленной на углубленное вовлечение в образовательный процесс и </a:t>
          </a:r>
          <a:r>
            <a:rPr lang="ru-RU" sz="2400" kern="1200" dirty="0" err="1" smtClean="0"/>
            <a:t>внеучебную</a:t>
          </a:r>
          <a:r>
            <a:rPr lang="ru-RU" sz="2400" kern="1200" dirty="0" smtClean="0"/>
            <a:t> деятельность, направленную на повышение качества образования в ПГГПУ;</a:t>
          </a:r>
          <a:endParaRPr lang="ru-RU" sz="2400" kern="1200" dirty="0"/>
        </a:p>
      </dsp:txBody>
      <dsp:txXfrm>
        <a:off x="0" y="1582939"/>
        <a:ext cx="7884368" cy="2089467"/>
      </dsp:txXfrm>
    </dsp:sp>
    <dsp:sp modelId="{539B1A64-61E1-44B8-85EB-AA845006E039}">
      <dsp:nvSpPr>
        <dsp:cNvPr id="0" name=""/>
        <dsp:cNvSpPr/>
      </dsp:nvSpPr>
      <dsp:spPr>
        <a:xfrm>
          <a:off x="0" y="3758810"/>
          <a:ext cx="7884368" cy="15136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разработка и реализация общественных проектов, направленных на повышение качества образования.</a:t>
          </a:r>
          <a:endParaRPr lang="ru-RU" sz="2400" kern="1200" dirty="0"/>
        </a:p>
      </dsp:txBody>
      <dsp:txXfrm>
        <a:off x="0" y="3758810"/>
        <a:ext cx="7884368" cy="15136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BFAC4-040C-4170-A281-FB9EA816B3C5}">
      <dsp:nvSpPr>
        <dsp:cNvPr id="0" name=""/>
        <dsp:cNvSpPr/>
      </dsp:nvSpPr>
      <dsp:spPr>
        <a:xfrm rot="18860251">
          <a:off x="247128" y="1064173"/>
          <a:ext cx="2018167" cy="185118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shade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05B217-0BC6-4A0F-A4F2-3FB38C8C78BD}">
      <dsp:nvSpPr>
        <dsp:cNvPr id="0" name=""/>
        <dsp:cNvSpPr/>
      </dsp:nvSpPr>
      <dsp:spPr>
        <a:xfrm>
          <a:off x="0" y="1554668"/>
          <a:ext cx="2056869" cy="1234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shade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Мониторинг </a:t>
          </a:r>
          <a:endParaRPr lang="ru-RU" sz="16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0" y="1554668"/>
        <a:ext cx="2056869" cy="1234121"/>
      </dsp:txXfrm>
    </dsp:sp>
    <dsp:sp modelId="{80591408-F8CC-4F87-8D79-7010F132A1A0}">
      <dsp:nvSpPr>
        <dsp:cNvPr id="0" name=""/>
        <dsp:cNvSpPr/>
      </dsp:nvSpPr>
      <dsp:spPr>
        <a:xfrm rot="5374706">
          <a:off x="1076769" y="1731038"/>
          <a:ext cx="2841196" cy="185118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25037"/>
                <a:satOff val="-2309"/>
                <a:lumOff val="10709"/>
                <a:alphaOff val="0"/>
                <a:shade val="47500"/>
                <a:satMod val="137000"/>
              </a:schemeClr>
            </a:gs>
            <a:gs pos="55000">
              <a:schemeClr val="accent1">
                <a:shade val="90000"/>
                <a:hueOff val="125037"/>
                <a:satOff val="-2309"/>
                <a:lumOff val="10709"/>
                <a:alphaOff val="0"/>
                <a:shade val="69000"/>
                <a:satMod val="137000"/>
              </a:schemeClr>
            </a:gs>
            <a:gs pos="100000">
              <a:schemeClr val="accent1">
                <a:shade val="90000"/>
                <a:hueOff val="125037"/>
                <a:satOff val="-2309"/>
                <a:lumOff val="1070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F6BFF5-888C-45F4-ACA1-110D944D0070}">
      <dsp:nvSpPr>
        <dsp:cNvPr id="0" name=""/>
        <dsp:cNvSpPr/>
      </dsp:nvSpPr>
      <dsp:spPr>
        <a:xfrm>
          <a:off x="1414858" y="106809"/>
          <a:ext cx="2056869" cy="1234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shade val="47500"/>
                <a:satMod val="137000"/>
              </a:schemeClr>
            </a:gs>
            <a:gs pos="55000">
              <a:schemeClr val="accent1">
                <a:shade val="50000"/>
                <a:hueOff val="103268"/>
                <a:satOff val="-2160"/>
                <a:lumOff val="12018"/>
                <a:alphaOff val="0"/>
                <a:shade val="69000"/>
                <a:satMod val="137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Выявление проблем</a:t>
          </a:r>
          <a:endParaRPr lang="ru-RU" sz="16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1414858" y="106809"/>
        <a:ext cx="2056869" cy="1234121"/>
      </dsp:txXfrm>
    </dsp:sp>
    <dsp:sp modelId="{4E237525-D6D3-4438-AD73-4BDFEE2D278C}">
      <dsp:nvSpPr>
        <dsp:cNvPr id="0" name=""/>
        <dsp:cNvSpPr/>
      </dsp:nvSpPr>
      <dsp:spPr>
        <a:xfrm rot="18713826">
          <a:off x="1787169" y="2110092"/>
          <a:ext cx="3823420" cy="141961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shade val="47500"/>
                <a:satMod val="137000"/>
              </a:schemeClr>
            </a:gs>
            <a:gs pos="55000">
              <a:schemeClr val="accent1">
                <a:shade val="90000"/>
                <a:hueOff val="250074"/>
                <a:satOff val="-4618"/>
                <a:lumOff val="21418"/>
                <a:alphaOff val="0"/>
                <a:shade val="69000"/>
                <a:satMod val="137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1CF209-C45B-496A-87FB-30EFFD3070BD}">
      <dsp:nvSpPr>
        <dsp:cNvPr id="0" name=""/>
        <dsp:cNvSpPr/>
      </dsp:nvSpPr>
      <dsp:spPr>
        <a:xfrm>
          <a:off x="1440158" y="2952323"/>
          <a:ext cx="2056869" cy="1234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06536"/>
                <a:satOff val="-4320"/>
                <a:lumOff val="24036"/>
                <a:alphaOff val="0"/>
                <a:shade val="47500"/>
                <a:satMod val="137000"/>
              </a:schemeClr>
            </a:gs>
            <a:gs pos="55000">
              <a:schemeClr val="accent1">
                <a:shade val="50000"/>
                <a:hueOff val="206536"/>
                <a:satOff val="-4320"/>
                <a:lumOff val="24036"/>
                <a:alphaOff val="0"/>
                <a:shade val="69000"/>
                <a:satMod val="137000"/>
              </a:schemeClr>
            </a:gs>
            <a:gs pos="100000">
              <a:schemeClr val="accent1">
                <a:shade val="50000"/>
                <a:hueOff val="206536"/>
                <a:satOff val="-4320"/>
                <a:lumOff val="2403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Поиск решений</a:t>
          </a:r>
          <a:endParaRPr lang="ru-RU" sz="16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1440158" y="2952323"/>
        <a:ext cx="2056869" cy="1234121"/>
      </dsp:txXfrm>
    </dsp:sp>
    <dsp:sp modelId="{F060E230-58F8-444A-9F59-EFAD97904E8D}">
      <dsp:nvSpPr>
        <dsp:cNvPr id="0" name=""/>
        <dsp:cNvSpPr/>
      </dsp:nvSpPr>
      <dsp:spPr>
        <a:xfrm rot="5379029">
          <a:off x="3553485" y="1741308"/>
          <a:ext cx="2786277" cy="185118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shade val="47500"/>
                <a:satMod val="137000"/>
              </a:schemeClr>
            </a:gs>
            <a:gs pos="55000">
              <a:schemeClr val="accent1">
                <a:shade val="90000"/>
                <a:hueOff val="375112"/>
                <a:satOff val="-6927"/>
                <a:lumOff val="32127"/>
                <a:alphaOff val="0"/>
                <a:shade val="69000"/>
                <a:satMod val="137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FDE571-296D-4673-BE18-90AB9F792E66}">
      <dsp:nvSpPr>
        <dsp:cNvPr id="0" name=""/>
        <dsp:cNvSpPr/>
      </dsp:nvSpPr>
      <dsp:spPr>
        <a:xfrm>
          <a:off x="3997813" y="101984"/>
          <a:ext cx="2056869" cy="1234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shade val="47500"/>
                <a:satMod val="137000"/>
              </a:schemeClr>
            </a:gs>
            <a:gs pos="55000">
              <a:schemeClr val="accent1">
                <a:shade val="50000"/>
                <a:hueOff val="309803"/>
                <a:satOff val="-6480"/>
                <a:lumOff val="36054"/>
                <a:alphaOff val="0"/>
                <a:shade val="69000"/>
                <a:satMod val="137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Программа действий </a:t>
          </a:r>
          <a:endParaRPr lang="ru-RU" sz="16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997813" y="101984"/>
        <a:ext cx="2056869" cy="1234121"/>
      </dsp:txXfrm>
    </dsp:sp>
    <dsp:sp modelId="{168B796C-F8D2-46A9-8238-53A54E28C147}">
      <dsp:nvSpPr>
        <dsp:cNvPr id="0" name=""/>
        <dsp:cNvSpPr/>
      </dsp:nvSpPr>
      <dsp:spPr>
        <a:xfrm rot="18581947">
          <a:off x="4423907" y="1616631"/>
          <a:ext cx="3670366" cy="185118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shade val="47500"/>
                <a:satMod val="137000"/>
              </a:schemeClr>
            </a:gs>
            <a:gs pos="55000">
              <a:schemeClr val="accent1">
                <a:shade val="90000"/>
                <a:hueOff val="250074"/>
                <a:satOff val="-4618"/>
                <a:lumOff val="21418"/>
                <a:alphaOff val="0"/>
                <a:shade val="69000"/>
                <a:satMod val="137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74A660-F6C6-49CC-880C-05E8C6C448BF}">
      <dsp:nvSpPr>
        <dsp:cNvPr id="0" name=""/>
        <dsp:cNvSpPr/>
      </dsp:nvSpPr>
      <dsp:spPr>
        <a:xfrm>
          <a:off x="4019204" y="2892604"/>
          <a:ext cx="2056869" cy="1234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shade val="47500"/>
                <a:satMod val="137000"/>
              </a:schemeClr>
            </a:gs>
            <a:gs pos="55000">
              <a:schemeClr val="accent1">
                <a:shade val="50000"/>
                <a:hueOff val="309803"/>
                <a:satOff val="-6480"/>
                <a:lumOff val="36054"/>
                <a:alphaOff val="0"/>
                <a:shade val="69000"/>
                <a:satMod val="137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Согласование с администрацией</a:t>
          </a:r>
          <a:endParaRPr lang="ru-RU" sz="16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4019204" y="2892604"/>
        <a:ext cx="2056869" cy="1234121"/>
      </dsp:txXfrm>
    </dsp:sp>
    <dsp:sp modelId="{074B9327-0504-46D7-A248-3B4A92957CD8}">
      <dsp:nvSpPr>
        <dsp:cNvPr id="0" name=""/>
        <dsp:cNvSpPr/>
      </dsp:nvSpPr>
      <dsp:spPr>
        <a:xfrm rot="5400000">
          <a:off x="5964997" y="1817251"/>
          <a:ext cx="2907908" cy="185118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25037"/>
                <a:satOff val="-2309"/>
                <a:lumOff val="10709"/>
                <a:alphaOff val="0"/>
                <a:shade val="47500"/>
                <a:satMod val="137000"/>
              </a:schemeClr>
            </a:gs>
            <a:gs pos="55000">
              <a:schemeClr val="accent1">
                <a:shade val="90000"/>
                <a:hueOff val="125037"/>
                <a:satOff val="-2309"/>
                <a:lumOff val="10709"/>
                <a:alphaOff val="0"/>
                <a:shade val="69000"/>
                <a:satMod val="137000"/>
              </a:schemeClr>
            </a:gs>
            <a:gs pos="100000">
              <a:schemeClr val="accent1">
                <a:shade val="90000"/>
                <a:hueOff val="125037"/>
                <a:satOff val="-2309"/>
                <a:lumOff val="1070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04FB56-5020-4211-914D-0BEA0BE9F35C}">
      <dsp:nvSpPr>
        <dsp:cNvPr id="0" name=""/>
        <dsp:cNvSpPr/>
      </dsp:nvSpPr>
      <dsp:spPr>
        <a:xfrm>
          <a:off x="6368066" y="64195"/>
          <a:ext cx="2056869" cy="1234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06536"/>
                <a:satOff val="-4320"/>
                <a:lumOff val="24036"/>
                <a:alphaOff val="0"/>
                <a:shade val="47500"/>
                <a:satMod val="137000"/>
              </a:schemeClr>
            </a:gs>
            <a:gs pos="55000">
              <a:schemeClr val="accent1">
                <a:shade val="50000"/>
                <a:hueOff val="206536"/>
                <a:satOff val="-4320"/>
                <a:lumOff val="24036"/>
                <a:alphaOff val="0"/>
                <a:shade val="69000"/>
                <a:satMod val="137000"/>
              </a:schemeClr>
            </a:gs>
            <a:gs pos="100000">
              <a:schemeClr val="accent1">
                <a:shade val="50000"/>
                <a:hueOff val="206536"/>
                <a:satOff val="-4320"/>
                <a:lumOff val="2403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Реализация программы</a:t>
          </a:r>
          <a:endParaRPr lang="ru-RU" sz="1600" b="1" kern="1200" cap="none" spc="0" dirty="0" smtClean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6368066" y="64195"/>
        <a:ext cx="2056869" cy="1234121"/>
      </dsp:txXfrm>
    </dsp:sp>
    <dsp:sp modelId="{3C4BCAEB-3D8B-4DBC-91BF-FF6E1864080F}">
      <dsp:nvSpPr>
        <dsp:cNvPr id="0" name=""/>
        <dsp:cNvSpPr/>
      </dsp:nvSpPr>
      <dsp:spPr>
        <a:xfrm>
          <a:off x="6368066" y="2980893"/>
          <a:ext cx="2056869" cy="1234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shade val="47500"/>
                <a:satMod val="137000"/>
              </a:schemeClr>
            </a:gs>
            <a:gs pos="55000">
              <a:schemeClr val="accent1">
                <a:shade val="50000"/>
                <a:hueOff val="103268"/>
                <a:satOff val="-2160"/>
                <a:lumOff val="12018"/>
                <a:alphaOff val="0"/>
                <a:shade val="69000"/>
                <a:satMod val="137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Повышение качества образования в ПГГПУ</a:t>
          </a:r>
          <a:endParaRPr lang="ru-RU" sz="16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6368066" y="2980893"/>
        <a:ext cx="2056869" cy="1234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lang="ru-RU" sz="4400" b="1" kern="1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0070C0">
                <a:alpha val="69000"/>
              </a:srgbClr>
            </a:gs>
            <a:gs pos="27000">
              <a:schemeClr val="bg1">
                <a:alpha val="78000"/>
              </a:schemeClr>
            </a:gs>
            <a:gs pos="13000">
              <a:srgbClr val="FF0000">
                <a:alpha val="62000"/>
              </a:srgbClr>
            </a:gs>
            <a:gs pos="50000">
              <a:schemeClr val="accent1">
                <a:lumMod val="20000"/>
                <a:lumOff val="80000"/>
                <a:alpha val="65000"/>
              </a:schemeClr>
            </a:gs>
            <a:gs pos="82000">
              <a:schemeClr val="bg1"/>
            </a:gs>
            <a:gs pos="100000">
              <a:schemeClr val="bg1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012A-68D4-46A1-8A6F-72D80EC46D20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30C2-C312-41A9-B38E-A2DAB4BC424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Ra9OAQjEOUU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95536" y="404664"/>
            <a:ext cx="1512168" cy="998395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179512" y="260648"/>
            <a:ext cx="72008" cy="6597352"/>
          </a:xfrm>
          <a:prstGeom prst="line">
            <a:avLst/>
          </a:prstGeom>
          <a:ln>
            <a:gradFill flip="none" rotWithShape="1">
              <a:gsLst>
                <a:gs pos="11000">
                  <a:srgbClr val="000099">
                    <a:alpha val="83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251520" y="188640"/>
            <a:ext cx="8892480" cy="80392"/>
          </a:xfrm>
          <a:prstGeom prst="line">
            <a:avLst/>
          </a:prstGeom>
          <a:ln>
            <a:gradFill flip="none" rotWithShape="1">
              <a:gsLst>
                <a:gs pos="13000">
                  <a:srgbClr val="000099">
                    <a:alpha val="82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rgbClr val="00009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230668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Студенческий совет </a:t>
            </a:r>
            <a:br>
              <a:rPr 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качеству образования</a:t>
            </a:r>
            <a:endParaRPr lang="ru-RU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609600">
              <a:buNone/>
            </a:pPr>
            <a:r>
              <a:rPr lang="ru-RU" sz="2400" dirty="0">
                <a:solidFill>
                  <a:schemeClr val="tx2"/>
                </a:solidFill>
              </a:rPr>
              <a:t>7. </a:t>
            </a:r>
            <a:r>
              <a:rPr lang="ru-RU" sz="2400" b="1" dirty="0">
                <a:solidFill>
                  <a:schemeClr val="tx2"/>
                </a:solidFill>
              </a:rPr>
              <a:t>Федорова Кристина</a:t>
            </a:r>
            <a:r>
              <a:rPr lang="ru-RU" sz="2400" dirty="0">
                <a:solidFill>
                  <a:schemeClr val="tx2"/>
                </a:solidFill>
              </a:rPr>
              <a:t>, естественнонаучный факультет;</a:t>
            </a:r>
          </a:p>
          <a:p>
            <a:pPr marL="719138" indent="-609600">
              <a:buNone/>
            </a:pPr>
            <a:r>
              <a:rPr lang="ru-RU" sz="2400" dirty="0">
                <a:solidFill>
                  <a:schemeClr val="tx2"/>
                </a:solidFill>
              </a:rPr>
              <a:t>8. </a:t>
            </a:r>
            <a:r>
              <a:rPr lang="ru-RU" sz="2400" b="1" dirty="0">
                <a:solidFill>
                  <a:schemeClr val="tx2"/>
                </a:solidFill>
              </a:rPr>
              <a:t>Рабинович Анастасия</a:t>
            </a:r>
            <a:r>
              <a:rPr lang="ru-RU" sz="2400" dirty="0">
                <a:solidFill>
                  <a:schemeClr val="tx2"/>
                </a:solidFill>
              </a:rPr>
              <a:t>, психологический факультет;</a:t>
            </a:r>
          </a:p>
          <a:p>
            <a:pPr marL="719138" indent="-609600">
              <a:buNone/>
            </a:pPr>
            <a:r>
              <a:rPr lang="ru-RU" sz="2400" dirty="0">
                <a:solidFill>
                  <a:schemeClr val="tx2"/>
                </a:solidFill>
              </a:rPr>
              <a:t>9. </a:t>
            </a:r>
            <a:r>
              <a:rPr lang="ru-RU" sz="2400" b="1" dirty="0" err="1">
                <a:solidFill>
                  <a:schemeClr val="tx2"/>
                </a:solidFill>
              </a:rPr>
              <a:t>Ибраева</a:t>
            </a:r>
            <a:r>
              <a:rPr lang="ru-RU" sz="2400" b="1" dirty="0">
                <a:solidFill>
                  <a:schemeClr val="tx2"/>
                </a:solidFill>
              </a:rPr>
              <a:t> Роза</a:t>
            </a:r>
            <a:r>
              <a:rPr lang="ru-RU" sz="2400" dirty="0">
                <a:solidFill>
                  <a:schemeClr val="tx2"/>
                </a:solidFill>
              </a:rPr>
              <a:t>, психологический факультет;</a:t>
            </a:r>
          </a:p>
          <a:p>
            <a:pPr marL="719138" indent="-609600">
              <a:buNone/>
            </a:pPr>
            <a:r>
              <a:rPr lang="ru-RU" sz="2400" dirty="0">
                <a:solidFill>
                  <a:schemeClr val="tx2"/>
                </a:solidFill>
              </a:rPr>
              <a:t>10. </a:t>
            </a:r>
            <a:r>
              <a:rPr lang="ru-RU" sz="2400" b="1" dirty="0">
                <a:solidFill>
                  <a:schemeClr val="tx2"/>
                </a:solidFill>
              </a:rPr>
              <a:t>Калина Елена</a:t>
            </a:r>
            <a:r>
              <a:rPr lang="ru-RU" sz="2400" dirty="0">
                <a:solidFill>
                  <a:schemeClr val="tx2"/>
                </a:solidFill>
              </a:rPr>
              <a:t>, факультет информатики и экономики;</a:t>
            </a:r>
          </a:p>
          <a:p>
            <a:pPr marL="719138" indent="-609600">
              <a:buNone/>
            </a:pPr>
            <a:r>
              <a:rPr lang="ru-RU" sz="2400" dirty="0">
                <a:solidFill>
                  <a:schemeClr val="tx2"/>
                </a:solidFill>
              </a:rPr>
              <a:t>11. </a:t>
            </a:r>
            <a:r>
              <a:rPr lang="ru-RU" sz="2400" b="1" dirty="0">
                <a:solidFill>
                  <a:schemeClr val="tx2"/>
                </a:solidFill>
              </a:rPr>
              <a:t>Лебедева Александра</a:t>
            </a:r>
            <a:r>
              <a:rPr lang="ru-RU" sz="2400" dirty="0">
                <a:solidFill>
                  <a:schemeClr val="tx2"/>
                </a:solidFill>
              </a:rPr>
              <a:t>, факультет информатики и экономики;</a:t>
            </a:r>
          </a:p>
          <a:p>
            <a:pPr marL="719138" indent="-609600">
              <a:buNone/>
            </a:pPr>
            <a:r>
              <a:rPr lang="ru-RU" sz="2400" dirty="0">
                <a:solidFill>
                  <a:schemeClr val="tx2"/>
                </a:solidFill>
              </a:rPr>
              <a:t>12. </a:t>
            </a:r>
            <a:r>
              <a:rPr lang="ru-RU" sz="2400" b="1" dirty="0" err="1">
                <a:solidFill>
                  <a:schemeClr val="tx2"/>
                </a:solidFill>
              </a:rPr>
              <a:t>Абатуров</a:t>
            </a:r>
            <a:r>
              <a:rPr lang="ru-RU" sz="2400" b="1" dirty="0">
                <a:solidFill>
                  <a:schemeClr val="tx2"/>
                </a:solidFill>
              </a:rPr>
              <a:t> Артем</a:t>
            </a:r>
            <a:r>
              <a:rPr lang="ru-RU" sz="2400" dirty="0">
                <a:solidFill>
                  <a:schemeClr val="tx2"/>
                </a:solidFill>
              </a:rPr>
              <a:t>, факультет правового и социально-педагогического образования;</a:t>
            </a:r>
          </a:p>
          <a:p>
            <a:pPr marL="719138" indent="-609600">
              <a:buNone/>
            </a:pPr>
            <a:r>
              <a:rPr lang="ru-RU" sz="2400" dirty="0">
                <a:solidFill>
                  <a:schemeClr val="tx2"/>
                </a:solidFill>
              </a:rPr>
              <a:t>13. </a:t>
            </a:r>
            <a:r>
              <a:rPr lang="ru-RU" sz="2400" b="1" dirty="0" err="1">
                <a:solidFill>
                  <a:schemeClr val="tx2"/>
                </a:solidFill>
              </a:rPr>
              <a:t>Канюкова</a:t>
            </a:r>
            <a:r>
              <a:rPr lang="ru-RU" sz="2400" b="1" dirty="0">
                <a:solidFill>
                  <a:schemeClr val="tx2"/>
                </a:solidFill>
              </a:rPr>
              <a:t> Елизавета</a:t>
            </a:r>
            <a:r>
              <a:rPr lang="ru-RU" sz="2400" dirty="0">
                <a:solidFill>
                  <a:schemeClr val="tx2"/>
                </a:solidFill>
              </a:rPr>
              <a:t>, факультет правового и социально-педагогического образования.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23728" y="404664"/>
            <a:ext cx="6696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Состав студенческого совета по качеству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979711" y="404664"/>
            <a:ext cx="6984777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Краткий отчет </a:t>
            </a:r>
            <a:r>
              <a:rPr lang="ru-RU" sz="2800" dirty="0">
                <a:effectLst/>
              </a:rPr>
              <a:t>о работе ССКО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2017-2018 учебный год</a:t>
            </a: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>
                <a:solidFill>
                  <a:schemeClr val="tx2"/>
                </a:solidFill>
              </a:rPr>
              <a:t>1.</a:t>
            </a:r>
            <a:r>
              <a:rPr lang="ru-RU" sz="2800" b="1" dirty="0">
                <a:solidFill>
                  <a:schemeClr val="tx2"/>
                </a:solidFill>
              </a:rPr>
              <a:t>Исследование «Эффективность потоковых лекций</a:t>
            </a:r>
            <a:r>
              <a:rPr lang="ru-RU" sz="2800" b="1" dirty="0" smtClean="0">
                <a:solidFill>
                  <a:schemeClr val="tx2"/>
                </a:solidFill>
              </a:rPr>
              <a:t>»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2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r>
              <a:rPr lang="ru-RU" sz="2800" b="1" dirty="0">
                <a:solidFill>
                  <a:schemeClr val="tx2"/>
                </a:solidFill>
              </a:rPr>
              <a:t>Анкетирование «Студент и библиотека</a:t>
            </a:r>
            <a:r>
              <a:rPr lang="ru-RU" sz="2800" b="1" dirty="0" smtClean="0">
                <a:solidFill>
                  <a:schemeClr val="tx2"/>
                </a:solidFill>
              </a:rPr>
              <a:t>»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>
                <a:solidFill>
                  <a:schemeClr val="tx2"/>
                </a:solidFill>
              </a:rPr>
              <a:t>3. </a:t>
            </a:r>
            <a:r>
              <a:rPr lang="ru-RU" sz="2800" b="1" dirty="0">
                <a:solidFill>
                  <a:schemeClr val="tx2"/>
                </a:solidFill>
              </a:rPr>
              <a:t>Проект «Ликбез</a:t>
            </a:r>
            <a:r>
              <a:rPr lang="ru-RU" sz="2800" b="1" dirty="0" smtClean="0">
                <a:solidFill>
                  <a:schemeClr val="tx2"/>
                </a:solidFill>
              </a:rPr>
              <a:t>»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>
                <a:solidFill>
                  <a:schemeClr val="tx2"/>
                </a:solidFill>
              </a:rPr>
              <a:t>4. </a:t>
            </a:r>
            <a:r>
              <a:rPr lang="ru-RU" sz="2800" b="1" dirty="0">
                <a:solidFill>
                  <a:schemeClr val="tx2"/>
                </a:solidFill>
              </a:rPr>
              <a:t>Участие в ВСФ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400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440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2195736" y="549275"/>
            <a:ext cx="647995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работы ССКО  </a:t>
            </a:r>
            <a:b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февраль – июнь 2019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8840"/>
            <a:ext cx="828092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</a:rPr>
              <a:t>Информирование </a:t>
            </a:r>
            <a:r>
              <a:rPr lang="ru-RU" sz="2400" b="1" dirty="0">
                <a:solidFill>
                  <a:schemeClr val="tx2"/>
                </a:solidFill>
              </a:rPr>
              <a:t>студентов о деятельности Совета по качеству </a:t>
            </a:r>
            <a:r>
              <a:rPr lang="ru-RU" sz="2400" b="1" dirty="0" smtClean="0">
                <a:solidFill>
                  <a:schemeClr val="tx2"/>
                </a:solidFill>
              </a:rPr>
              <a:t>образования:</a:t>
            </a:r>
          </a:p>
          <a:p>
            <a:pPr marL="457200" lvl="0" indent="-4572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оформление </a:t>
            </a:r>
            <a:r>
              <a:rPr lang="ru-RU" sz="2400" dirty="0">
                <a:solidFill>
                  <a:schemeClr val="tx2"/>
                </a:solidFill>
              </a:rPr>
              <a:t>информационных </a:t>
            </a:r>
            <a:r>
              <a:rPr lang="ru-RU" sz="2400" dirty="0" smtClean="0">
                <a:solidFill>
                  <a:schemeClr val="tx2"/>
                </a:solidFill>
              </a:rPr>
              <a:t>стендов на факультетах; </a:t>
            </a:r>
          </a:p>
          <a:p>
            <a:pPr marL="457200" lvl="0" indent="-4572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оформление </a:t>
            </a:r>
            <a:r>
              <a:rPr lang="ru-RU" sz="2400" dirty="0" smtClean="0">
                <a:solidFill>
                  <a:schemeClr val="tx2"/>
                </a:solidFill>
              </a:rPr>
              <a:t>сайта</a:t>
            </a:r>
            <a:r>
              <a:rPr lang="ru-RU" sz="2400" dirty="0">
                <a:solidFill>
                  <a:schemeClr val="tx2"/>
                </a:solidFill>
              </a:rPr>
              <a:t>, страницы в социальных </a:t>
            </a:r>
            <a:r>
              <a:rPr lang="ru-RU" sz="2400" dirty="0" smtClean="0">
                <a:solidFill>
                  <a:schemeClr val="tx2"/>
                </a:solidFill>
              </a:rPr>
              <a:t>сетях;</a:t>
            </a:r>
          </a:p>
          <a:p>
            <a:pPr marL="457200" lvl="0" indent="-45720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о</a:t>
            </a:r>
            <a:r>
              <a:rPr lang="ru-RU" sz="2400" dirty="0" smtClean="0">
                <a:solidFill>
                  <a:schemeClr val="tx2"/>
                </a:solidFill>
              </a:rPr>
              <a:t>рганизация </a:t>
            </a:r>
            <a:r>
              <a:rPr lang="ru-RU" sz="2400" dirty="0">
                <a:solidFill>
                  <a:schemeClr val="tx2"/>
                </a:solidFill>
              </a:rPr>
              <a:t>работы электронной почты для обращений студентов.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700808"/>
            <a:ext cx="813690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</a:rPr>
              <a:t>2. </a:t>
            </a:r>
            <a:r>
              <a:rPr lang="ru-RU" sz="2400" b="1" dirty="0">
                <a:solidFill>
                  <a:schemeClr val="tx2"/>
                </a:solidFill>
              </a:rPr>
              <a:t>Исследование об удовлетворенности студентов прохождением педагогической </a:t>
            </a:r>
            <a:r>
              <a:rPr lang="ru-RU" sz="2400" b="1" dirty="0" smtClean="0">
                <a:solidFill>
                  <a:schemeClr val="tx2"/>
                </a:solidFill>
              </a:rPr>
              <a:t>практики: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устраивает </a:t>
            </a:r>
            <a:r>
              <a:rPr lang="ru-RU" sz="2400" dirty="0">
                <a:solidFill>
                  <a:schemeClr val="tx2"/>
                </a:solidFill>
              </a:rPr>
              <a:t>ли количество часов педагогической </a:t>
            </a:r>
            <a:r>
              <a:rPr lang="ru-RU" sz="2400" dirty="0" smtClean="0">
                <a:solidFill>
                  <a:schemeClr val="tx2"/>
                </a:solidFill>
              </a:rPr>
              <a:t>   практики;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место проведения практики;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подготовка </a:t>
            </a:r>
            <a:r>
              <a:rPr lang="ru-RU" sz="2400" dirty="0">
                <a:solidFill>
                  <a:schemeClr val="tx2"/>
                </a:solidFill>
              </a:rPr>
              <a:t>к </a:t>
            </a:r>
            <a:r>
              <a:rPr lang="ru-RU" sz="2400" dirty="0" smtClean="0">
                <a:solidFill>
                  <a:schemeClr val="tx2"/>
                </a:solidFill>
              </a:rPr>
              <a:t>практике;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кураторство </a:t>
            </a:r>
            <a:r>
              <a:rPr lang="ru-RU" sz="2400" dirty="0">
                <a:solidFill>
                  <a:schemeClr val="tx2"/>
                </a:solidFill>
              </a:rPr>
              <a:t>и т.д.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195736" y="549275"/>
            <a:ext cx="647995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работы ССКО  </a:t>
            </a:r>
            <a:b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февраль – июнь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772817"/>
            <a:ext cx="820891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chemeClr val="tx2"/>
                </a:solidFill>
              </a:rPr>
              <a:t>3. </a:t>
            </a:r>
            <a:r>
              <a:rPr lang="ru-RU" sz="2400" b="1" dirty="0">
                <a:solidFill>
                  <a:schemeClr val="tx2"/>
                </a:solidFill>
              </a:rPr>
              <a:t>Анкетирование студентов по вопросам удовлетворенности результатами и условиями обучения в ПГГПУ </a:t>
            </a:r>
            <a:r>
              <a:rPr lang="ru-RU" sz="2400" b="1" dirty="0" smtClean="0">
                <a:solidFill>
                  <a:schemeClr val="tx2"/>
                </a:solidFill>
              </a:rPr>
              <a:t>:</a:t>
            </a:r>
          </a:p>
          <a:p>
            <a:pPr lvl="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устраивает качество получаемых знаний,</a:t>
            </a:r>
          </a:p>
          <a:p>
            <a:pPr lvl="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формат обучения и преподавания предметов,</a:t>
            </a:r>
          </a:p>
          <a:p>
            <a:pPr lvl="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компетентность преподавателей,</a:t>
            </a:r>
          </a:p>
          <a:p>
            <a:pPr lvl="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уровень знаний по завершению дисциплины (предмета),</a:t>
            </a:r>
          </a:p>
          <a:p>
            <a:pPr lvl="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степень направленности знаний на практику,</a:t>
            </a:r>
          </a:p>
          <a:p>
            <a:pPr lvl="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формой отчетности и получением зачета/ оценки за экзамен и </a:t>
            </a:r>
            <a:r>
              <a:rPr lang="ru-RU" sz="2400" dirty="0" err="1" smtClean="0">
                <a:solidFill>
                  <a:schemeClr val="tx2"/>
                </a:solidFill>
              </a:rPr>
              <a:t>тд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 lvl="0">
              <a:lnSpc>
                <a:spcPct val="115000"/>
              </a:lnSpc>
              <a:buFont typeface="Arial" pitchFamily="34" charset="0"/>
              <a:buChar char="•"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2195736" y="549275"/>
            <a:ext cx="647995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работы ССКО  </a:t>
            </a:r>
            <a:b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февраль – июнь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700808"/>
            <a:ext cx="8208912" cy="132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</a:rPr>
              <a:t>4. </a:t>
            </a:r>
            <a:r>
              <a:rPr lang="ru-RU" sz="2400" b="1" dirty="0">
                <a:solidFill>
                  <a:schemeClr val="tx2"/>
                </a:solidFill>
              </a:rPr>
              <a:t>Разработка и организация проекта «Школа наставников»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195736" y="549275"/>
            <a:ext cx="647995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работы ССКО  </a:t>
            </a:r>
            <a:b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февраль – июнь 2019 года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2636912"/>
            <a:ext cx="83894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Цель проекта: личностный </a:t>
            </a:r>
            <a:r>
              <a:rPr lang="ru-RU" sz="2400" dirty="0">
                <a:solidFill>
                  <a:schemeClr val="tx2"/>
                </a:solidFill>
              </a:rPr>
              <a:t>рост студентов посредством </a:t>
            </a:r>
            <a:r>
              <a:rPr lang="ru-RU" sz="2400" dirty="0" err="1">
                <a:solidFill>
                  <a:schemeClr val="tx2"/>
                </a:solidFill>
              </a:rPr>
              <a:t>тренинговой</a:t>
            </a:r>
            <a:r>
              <a:rPr lang="ru-RU" sz="2400" dirty="0">
                <a:solidFill>
                  <a:schemeClr val="tx2"/>
                </a:solidFill>
              </a:rPr>
              <a:t> деятельности, выявление наиболее коммуникабельных и активных личностей.  </a:t>
            </a:r>
            <a:br>
              <a:rPr lang="ru-RU" sz="2400" dirty="0">
                <a:solidFill>
                  <a:schemeClr val="tx2"/>
                </a:solidFill>
              </a:rPr>
            </a:br>
            <a:endParaRPr lang="ru-RU" sz="2400" dirty="0" smtClean="0">
              <a:solidFill>
                <a:schemeClr val="tx2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В </a:t>
            </a:r>
            <a:r>
              <a:rPr lang="ru-RU" sz="2400" dirty="0">
                <a:solidFill>
                  <a:schemeClr val="tx2"/>
                </a:solidFill>
              </a:rPr>
              <a:t>рамках проекта планируем провести следующие мероприятия: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Психологический тренинг «Карта желаний»;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Мастер-классы по технике речи, риторики и ораторскому </a:t>
            </a:r>
            <a:r>
              <a:rPr lang="ru-RU" sz="2400" dirty="0" smtClean="0">
                <a:solidFill>
                  <a:schemeClr val="tx2"/>
                </a:solidFill>
              </a:rPr>
              <a:t>искусству</a:t>
            </a:r>
            <a:r>
              <a:rPr lang="ru-RU" sz="2400" dirty="0">
                <a:solidFill>
                  <a:schemeClr val="tx2"/>
                </a:solidFill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и другое.</a:t>
            </a:r>
            <a:endParaRPr lang="ru-RU" sz="2400" dirty="0">
              <a:solidFill>
                <a:schemeClr val="tx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</a:rPr>
              <a:t> 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12776"/>
            <a:ext cx="7992888" cy="132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chemeClr val="tx2"/>
                </a:solidFill>
              </a:rPr>
              <a:t>5. </a:t>
            </a:r>
            <a:r>
              <a:rPr lang="ru-RU" sz="2400" b="1" dirty="0">
                <a:solidFill>
                  <a:schemeClr val="tx2"/>
                </a:solidFill>
              </a:rPr>
              <a:t>Разработка и организация конкурса «Лучший староста ПГГПУ</a:t>
            </a:r>
            <a:r>
              <a:rPr lang="ru-RU" sz="2400" b="1" dirty="0" smtClean="0">
                <a:solidFill>
                  <a:schemeClr val="tx2"/>
                </a:solidFill>
              </a:rPr>
              <a:t>»</a:t>
            </a:r>
          </a:p>
          <a:p>
            <a:pPr>
              <a:lnSpc>
                <a:spcPct val="115000"/>
              </a:lnSpc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267744" y="476672"/>
            <a:ext cx="647995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работы ССКО  </a:t>
            </a:r>
            <a:b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февраль – июнь 2019 года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95536" y="2388026"/>
            <a:ext cx="85689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Цель: повышение  </a:t>
            </a:r>
            <a:r>
              <a:rPr lang="ru-RU" sz="2400" dirty="0">
                <a:solidFill>
                  <a:schemeClr val="tx2"/>
                </a:solidFill>
              </a:rPr>
              <a:t>престижности  должности  старосты академической группы  среди студенческой  аудитории  и  преподавательского состава.</a:t>
            </a:r>
            <a:endParaRPr lang="ru-RU" sz="2400" dirty="0">
              <a:solidFill>
                <a:schemeClr val="tx2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Задачи:</a:t>
            </a:r>
            <a:endParaRPr lang="ru-RU" sz="2400" dirty="0">
              <a:solidFill>
                <a:schemeClr val="tx2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Выявление </a:t>
            </a:r>
            <a:r>
              <a:rPr lang="ru-RU" sz="2400" dirty="0">
                <a:solidFill>
                  <a:schemeClr val="tx2"/>
                </a:solidFill>
              </a:rPr>
              <a:t>и </a:t>
            </a:r>
            <a:r>
              <a:rPr lang="ru-RU" sz="2400" dirty="0" smtClean="0">
                <a:solidFill>
                  <a:schemeClr val="tx2"/>
                </a:solidFill>
              </a:rPr>
              <a:t>поддержка талантливой </a:t>
            </a:r>
            <a:r>
              <a:rPr lang="ru-RU" sz="2400" dirty="0" err="1" smtClean="0">
                <a:solidFill>
                  <a:schemeClr val="tx2"/>
                </a:solidFill>
              </a:rPr>
              <a:t>молодѐжи </a:t>
            </a:r>
            <a:r>
              <a:rPr lang="ru-RU" sz="2400" dirty="0">
                <a:solidFill>
                  <a:schemeClr val="tx2"/>
                </a:solidFill>
              </a:rPr>
              <a:t>из числа старост академических групп университета.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Мобилизация  </a:t>
            </a:r>
            <a:r>
              <a:rPr lang="ru-RU" sz="2400" dirty="0">
                <a:solidFill>
                  <a:schemeClr val="tx2"/>
                </a:solidFill>
              </a:rPr>
              <a:t>старост  учебных  групп  на  своевременное и качественное выполнение своей </a:t>
            </a:r>
            <a:r>
              <a:rPr lang="ru-RU" sz="2400" dirty="0" smtClean="0">
                <a:solidFill>
                  <a:schemeClr val="tx2"/>
                </a:solidFill>
              </a:rPr>
              <a:t>работы.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Формирование  лидерских  </a:t>
            </a:r>
            <a:r>
              <a:rPr lang="ru-RU" sz="2400" dirty="0" err="1" smtClean="0">
                <a:solidFill>
                  <a:schemeClr val="tx2"/>
                </a:solidFill>
              </a:rPr>
              <a:t>качествх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студентов,  ораторские способности,         коммуникативные </a:t>
            </a:r>
            <a:r>
              <a:rPr lang="ru-RU" sz="2400" dirty="0" smtClean="0">
                <a:solidFill>
                  <a:schemeClr val="tx2"/>
                </a:solidFill>
              </a:rPr>
              <a:t>навыки.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700808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</a:rPr>
              <a:t>6. </a:t>
            </a:r>
            <a:r>
              <a:rPr lang="ru-RU" sz="2400" b="1" dirty="0">
                <a:solidFill>
                  <a:schemeClr val="tx2"/>
                </a:solidFill>
              </a:rPr>
              <a:t>Организация проекта «Ликбез» </a:t>
            </a:r>
            <a:r>
              <a:rPr lang="ru-RU" sz="2400" dirty="0" smtClean="0">
                <a:solidFill>
                  <a:schemeClr val="tx2"/>
                </a:solidFill>
              </a:rPr>
              <a:t>(продолжение)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с </a:t>
            </a:r>
            <a:r>
              <a:rPr lang="ru-RU" sz="2400" dirty="0">
                <a:solidFill>
                  <a:schemeClr val="tx2"/>
                </a:solidFill>
              </a:rPr>
              <a:t>целью информирования студентов о возможностях и способах повышения личного уровня качества образования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195736" y="549275"/>
            <a:ext cx="647995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работы ССКО  </a:t>
            </a:r>
            <a:b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февраль – июнь 2019 года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24902" t="16731" r="31927" b="13390"/>
          <a:stretch>
            <a:fillRect/>
          </a:stretch>
        </p:blipFill>
        <p:spPr bwMode="auto">
          <a:xfrm>
            <a:off x="5050928" y="3429001"/>
            <a:ext cx="3481511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3803" t="14757" r="31924" b="13390"/>
          <a:stretch>
            <a:fillRect/>
          </a:stretch>
        </p:blipFill>
        <p:spPr bwMode="auto">
          <a:xfrm>
            <a:off x="1034490" y="3429000"/>
            <a:ext cx="339349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0070C0">
                <a:alpha val="69000"/>
              </a:srgbClr>
            </a:gs>
            <a:gs pos="27000">
              <a:schemeClr val="bg1">
                <a:alpha val="78000"/>
              </a:schemeClr>
            </a:gs>
            <a:gs pos="13000">
              <a:srgbClr val="FF0000">
                <a:alpha val="62000"/>
              </a:srgbClr>
            </a:gs>
            <a:gs pos="50000">
              <a:schemeClr val="accent1">
                <a:lumMod val="20000"/>
                <a:lumOff val="80000"/>
                <a:alpha val="65000"/>
              </a:schemeClr>
            </a:gs>
            <a:gs pos="82000">
              <a:schemeClr val="bg1"/>
            </a:gs>
            <a:gs pos="100000">
              <a:schemeClr val="bg1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916832"/>
            <a:ext cx="8352928" cy="90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chemeClr val="tx2"/>
                </a:solidFill>
              </a:rPr>
              <a:t>7. Участие во всероссийских и региональных форумах по качеству образования.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2195736" y="549275"/>
            <a:ext cx="647995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План работы ССКО  </a:t>
            </a:r>
            <a:b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февраль – июнь 2019 года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78092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Мы – за качественное образование!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23968" cy="114300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</a:rPr>
              <a:t>Повестка дня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755576" y="1700808"/>
            <a:ext cx="7941568" cy="421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800" dirty="0">
                <a:solidFill>
                  <a:schemeClr val="tx2"/>
                </a:solidFill>
              </a:rPr>
              <a:t>1. </a:t>
            </a:r>
            <a:r>
              <a:rPr lang="ru-RU" sz="2800" b="1" dirty="0">
                <a:solidFill>
                  <a:schemeClr val="tx2"/>
                </a:solidFill>
              </a:rPr>
              <a:t>Состав ССКО ПГГПУ</a:t>
            </a:r>
          </a:p>
          <a:p>
            <a:pPr marL="609600" lvl="0" indent="-609600">
              <a:spcBef>
                <a:spcPct val="20000"/>
              </a:spcBef>
            </a:pPr>
            <a:r>
              <a:rPr lang="ru-RU" sz="2800" dirty="0">
                <a:solidFill>
                  <a:schemeClr val="tx2"/>
                </a:solidFill>
              </a:rPr>
              <a:t>2. </a:t>
            </a:r>
            <a:r>
              <a:rPr lang="ru-RU" sz="2800" b="1" dirty="0">
                <a:solidFill>
                  <a:schemeClr val="tx2"/>
                </a:solidFill>
              </a:rPr>
              <a:t>Отчет </a:t>
            </a:r>
            <a:r>
              <a:rPr lang="ru-RU" sz="2800" b="1" dirty="0" smtClean="0">
                <a:solidFill>
                  <a:schemeClr val="tx2"/>
                </a:solidFill>
              </a:rPr>
              <a:t>о работе </a:t>
            </a:r>
            <a:r>
              <a:rPr lang="ru-RU" sz="2800" b="1" dirty="0" smtClean="0">
                <a:solidFill>
                  <a:schemeClr val="tx2"/>
                </a:solidFill>
              </a:rPr>
              <a:t>членов ССКО</a:t>
            </a:r>
            <a:endParaRPr lang="ru-RU" sz="2800" dirty="0">
              <a:solidFill>
                <a:schemeClr val="tx2"/>
              </a:solidFill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январь-декабрь </a:t>
            </a:r>
            <a:r>
              <a:rPr lang="ru-RU" sz="2800" dirty="0">
                <a:solidFill>
                  <a:schemeClr val="tx2"/>
                </a:solidFill>
              </a:rPr>
              <a:t>2018 </a:t>
            </a:r>
            <a:r>
              <a:rPr lang="ru-RU" sz="2800" dirty="0" smtClean="0">
                <a:solidFill>
                  <a:schemeClr val="tx2"/>
                </a:solidFill>
              </a:rPr>
              <a:t>года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3. </a:t>
            </a:r>
            <a:r>
              <a:rPr lang="ru-RU" sz="2800" b="1" dirty="0" smtClean="0">
                <a:solidFill>
                  <a:schemeClr val="tx2"/>
                </a:solidFill>
              </a:rPr>
              <a:t>План работы членов ССКО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>
                <a:solidFill>
                  <a:schemeClr val="tx2"/>
                </a:solidFill>
              </a:rPr>
              <a:t>ф</a:t>
            </a:r>
            <a:r>
              <a:rPr lang="ru-RU" sz="2800" dirty="0" smtClean="0">
                <a:solidFill>
                  <a:schemeClr val="tx2"/>
                </a:solidFill>
              </a:rPr>
              <a:t>евраль-июнь 2019 года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04664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Нормативно-правовое обеспечение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9797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Федеральный закон "Об образовании в Российской Федерации" от 29.12.2012 N 273-ФЗ 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управлении образовательной организацией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должны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активно участвовать студенты (ст. 26, 30, 36, 39, 43, 45), без учета мнения студентов образовательная организация не может в полной мере осуществлять свою деятельность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Приказ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Минобрнауки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России от 05.12.2014 N 1547 "Об утверждении показателей, характеризующих общие критерии оценки качества образовательной деятельности организаций, осуществляющих образовательную деятельность" 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перечислены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показатели, характеризующие удовлетворённость обучающихся образовательным процессом.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Студенческий стандарт качества образования (от 26.08.2014)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призван обеспечить включение студентов в создание внутренних систем оценки деятельности научно-педагогических работников и удовлетворенности студентами условиями и результатами обучения.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404664"/>
            <a:ext cx="691276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dirty="0">
                <a:effectLst/>
              </a:rPr>
              <a:t>Общие положения о Совете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67544" y="1772816"/>
          <a:ext cx="8352928" cy="439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11560" y="1384548"/>
          <a:ext cx="7956376" cy="547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051720" y="476672"/>
            <a:ext cx="6802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Основными целями и задачами деятельности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Совета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являются: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051720" y="404664"/>
            <a:ext cx="69127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Основными целями и задачами деятельности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Совета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являются: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83568" y="1412776"/>
          <a:ext cx="78843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692696"/>
            <a:ext cx="3461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Принцип работы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4235638"/>
              </p:ext>
            </p:extLst>
          </p:nvPr>
        </p:nvGraphicFramePr>
        <p:xfrm>
          <a:off x="467544" y="1700808"/>
          <a:ext cx="84249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720" y="332656"/>
            <a:ext cx="676875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dirty="0">
                <a:effectLst/>
              </a:rPr>
              <a:t>С</a:t>
            </a:r>
            <a:r>
              <a:rPr lang="ru-RU" sz="2800" dirty="0" smtClean="0">
                <a:effectLst/>
              </a:rPr>
              <a:t>остав студенческого совета по качеству образования</a:t>
            </a:r>
            <a:endParaRPr lang="ru-RU" sz="2800" dirty="0">
              <a:effectLst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2448272" cy="3687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924944"/>
            <a:ext cx="2485876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355976" y="1556792"/>
            <a:ext cx="442798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125" indent="-255588" algn="ctr"/>
            <a:r>
              <a:rPr lang="ru-RU" sz="2400" dirty="0" smtClean="0">
                <a:solidFill>
                  <a:schemeClr val="tx2"/>
                </a:solidFill>
              </a:rPr>
              <a:t>Председатель ССКО – </a:t>
            </a:r>
          </a:p>
          <a:p>
            <a:pPr marL="365125" indent="-255588" algn="ctr"/>
            <a:r>
              <a:rPr lang="ru-RU" sz="2400" b="1" dirty="0" err="1" smtClean="0">
                <a:solidFill>
                  <a:schemeClr val="tx2"/>
                </a:solidFill>
              </a:rPr>
              <a:t>Ничепорук</a:t>
            </a:r>
            <a:r>
              <a:rPr lang="ru-RU" sz="2400" b="1" dirty="0" smtClean="0">
                <a:solidFill>
                  <a:schemeClr val="tx2"/>
                </a:solidFill>
              </a:rPr>
              <a:t> Екатерина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</a:p>
          <a:p>
            <a:pPr marL="365125" indent="-255588" algn="ctr"/>
            <a:r>
              <a:rPr lang="ru-RU" sz="2000" dirty="0" smtClean="0">
                <a:solidFill>
                  <a:schemeClr val="tx2"/>
                </a:solidFill>
              </a:rPr>
              <a:t>факультет педагогики и психологии детства, гр. 533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67544" y="4941168"/>
            <a:ext cx="4752528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65125" marR="0" lvl="0" indent="-255588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>
                <a:solidFill>
                  <a:schemeClr val="tx2"/>
                </a:solidFill>
              </a:rPr>
              <a:t>Заместитель председателя </a:t>
            </a:r>
            <a:r>
              <a:rPr lang="ru-RU" sz="2400" dirty="0" smtClean="0">
                <a:solidFill>
                  <a:schemeClr val="tx2"/>
                </a:solidFill>
              </a:rPr>
              <a:t>и секретарь </a:t>
            </a:r>
            <a:r>
              <a:rPr lang="ru-RU" sz="2400" dirty="0">
                <a:solidFill>
                  <a:schemeClr val="tx2"/>
                </a:solidFill>
              </a:rPr>
              <a:t>ССКО  – </a:t>
            </a:r>
          </a:p>
          <a:p>
            <a:pPr marL="365125" marR="0" lvl="0" indent="-255588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="1" dirty="0">
                <a:solidFill>
                  <a:schemeClr val="tx2"/>
                </a:solidFill>
              </a:rPr>
              <a:t>Бабин Андрей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365125" marR="0" lvl="0" indent="-255588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математический </a:t>
            </a:r>
            <a:r>
              <a:rPr lang="ru-RU" sz="2000" dirty="0">
                <a:solidFill>
                  <a:schemeClr val="tx2"/>
                </a:solidFill>
              </a:rPr>
              <a:t>факультет, </a:t>
            </a:r>
            <a:r>
              <a:rPr lang="ru-RU" sz="2000" dirty="0" smtClean="0">
                <a:solidFill>
                  <a:schemeClr val="tx2"/>
                </a:solidFill>
              </a:rPr>
              <a:t>гр. 131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28" y="476672"/>
            <a:ext cx="669674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>
                <a:effectLst/>
              </a:rPr>
              <a:t>С</a:t>
            </a:r>
            <a:r>
              <a:rPr lang="ru-RU" sz="2800" dirty="0" smtClean="0">
                <a:effectLst/>
              </a:rPr>
              <a:t>остав студенческого совета по качеству образования</a:t>
            </a:r>
            <a:endParaRPr lang="ru-RU" sz="2800" dirty="0">
              <a:effectLst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628800"/>
            <a:ext cx="7992888" cy="4896991"/>
          </a:xfrm>
        </p:spPr>
        <p:txBody>
          <a:bodyPr>
            <a:normAutofit fontScale="47500" lnSpcReduction="20000"/>
          </a:bodyPr>
          <a:lstStyle/>
          <a:p>
            <a:pPr marL="719138" indent="-609600" eaLnBrk="1" hangingPunct="1">
              <a:buFont typeface="Arial" charset="0"/>
              <a:buNone/>
            </a:pPr>
            <a:r>
              <a:rPr lang="ru-RU" sz="5100" dirty="0">
                <a:solidFill>
                  <a:schemeClr val="tx2"/>
                </a:solidFill>
              </a:rPr>
              <a:t>Члены ССКО</a:t>
            </a:r>
            <a:r>
              <a:rPr lang="ru-RU" sz="5100" dirty="0" smtClean="0">
                <a:solidFill>
                  <a:schemeClr val="tx2"/>
                </a:solidFill>
              </a:rPr>
              <a:t>:</a:t>
            </a:r>
          </a:p>
          <a:p>
            <a:pPr marL="719138" indent="-609600" eaLnBrk="1" hangingPunct="1">
              <a:buFont typeface="Arial" charset="0"/>
              <a:buNone/>
            </a:pPr>
            <a:endParaRPr lang="ru-RU" sz="5100" dirty="0">
              <a:solidFill>
                <a:schemeClr val="tx2"/>
              </a:solidFill>
            </a:endParaRPr>
          </a:p>
          <a:p>
            <a:pPr marL="719138" indent="-609600">
              <a:buNone/>
            </a:pPr>
            <a:r>
              <a:rPr lang="ru-RU" sz="5100" dirty="0">
                <a:solidFill>
                  <a:schemeClr val="tx2"/>
                </a:solidFill>
              </a:rPr>
              <a:t>1. </a:t>
            </a:r>
            <a:r>
              <a:rPr lang="ru-RU" sz="5100" b="1" dirty="0" err="1">
                <a:solidFill>
                  <a:schemeClr val="tx2"/>
                </a:solidFill>
              </a:rPr>
              <a:t>Крохалева</a:t>
            </a:r>
            <a:r>
              <a:rPr lang="ru-RU" sz="5100" b="1" dirty="0">
                <a:solidFill>
                  <a:schemeClr val="tx2"/>
                </a:solidFill>
              </a:rPr>
              <a:t> Татьяна</a:t>
            </a:r>
            <a:r>
              <a:rPr lang="ru-RU" sz="5100" dirty="0">
                <a:solidFill>
                  <a:schemeClr val="tx2"/>
                </a:solidFill>
              </a:rPr>
              <a:t>, </a:t>
            </a:r>
            <a:r>
              <a:rPr lang="ru-RU" sz="5100" dirty="0" smtClean="0">
                <a:solidFill>
                  <a:schemeClr val="tx2"/>
                </a:solidFill>
              </a:rPr>
              <a:t>филологический факультет;</a:t>
            </a:r>
            <a:endParaRPr lang="ru-RU" sz="5100" dirty="0">
              <a:solidFill>
                <a:schemeClr val="tx2"/>
              </a:solidFill>
            </a:endParaRPr>
          </a:p>
          <a:p>
            <a:pPr marL="719138" indent="-609600">
              <a:buNone/>
            </a:pPr>
            <a:r>
              <a:rPr lang="ru-RU" sz="5100" dirty="0">
                <a:solidFill>
                  <a:schemeClr val="tx2"/>
                </a:solidFill>
              </a:rPr>
              <a:t>2. </a:t>
            </a:r>
            <a:r>
              <a:rPr lang="ru-RU" sz="5100" b="1" dirty="0" err="1">
                <a:solidFill>
                  <a:schemeClr val="tx2"/>
                </a:solidFill>
              </a:rPr>
              <a:t>Меспахова</a:t>
            </a:r>
            <a:r>
              <a:rPr lang="ru-RU" sz="5100" b="1" dirty="0">
                <a:solidFill>
                  <a:schemeClr val="tx2"/>
                </a:solidFill>
              </a:rPr>
              <a:t> </a:t>
            </a:r>
            <a:r>
              <a:rPr lang="ru-RU" sz="5100" b="1" dirty="0" smtClean="0">
                <a:solidFill>
                  <a:schemeClr val="tx2"/>
                </a:solidFill>
              </a:rPr>
              <a:t>Анастасия</a:t>
            </a:r>
            <a:r>
              <a:rPr lang="ru-RU" sz="5100" dirty="0" smtClean="0">
                <a:solidFill>
                  <a:schemeClr val="tx2"/>
                </a:solidFill>
              </a:rPr>
              <a:t>,</a:t>
            </a:r>
            <a:r>
              <a:rPr lang="ru-RU" sz="5100" dirty="0" smtClean="0">
                <a:solidFill>
                  <a:schemeClr val="tx2"/>
                </a:solidFill>
              </a:rPr>
              <a:t> филологический факультет;</a:t>
            </a:r>
            <a:endParaRPr lang="ru-RU" sz="5100" dirty="0">
              <a:solidFill>
                <a:schemeClr val="tx2"/>
              </a:solidFill>
            </a:endParaRPr>
          </a:p>
          <a:p>
            <a:pPr marL="719138" indent="-609600">
              <a:buNone/>
            </a:pPr>
            <a:r>
              <a:rPr lang="ru-RU" sz="5100" dirty="0">
                <a:solidFill>
                  <a:schemeClr val="tx2"/>
                </a:solidFill>
              </a:rPr>
              <a:t>3. </a:t>
            </a:r>
            <a:r>
              <a:rPr lang="ru-RU" sz="5100" b="1" dirty="0" err="1">
                <a:solidFill>
                  <a:schemeClr val="tx2"/>
                </a:solidFill>
              </a:rPr>
              <a:t>Ширинкина</a:t>
            </a:r>
            <a:r>
              <a:rPr lang="ru-RU" sz="5100" b="1" dirty="0">
                <a:solidFill>
                  <a:schemeClr val="tx2"/>
                </a:solidFill>
              </a:rPr>
              <a:t> </a:t>
            </a:r>
            <a:r>
              <a:rPr lang="ru-RU" sz="5100" b="1" dirty="0" smtClean="0">
                <a:solidFill>
                  <a:schemeClr val="tx2"/>
                </a:solidFill>
              </a:rPr>
              <a:t>Мария</a:t>
            </a:r>
            <a:r>
              <a:rPr lang="ru-RU" sz="5100" dirty="0" smtClean="0">
                <a:solidFill>
                  <a:schemeClr val="tx2"/>
                </a:solidFill>
              </a:rPr>
              <a:t>, </a:t>
            </a:r>
            <a:r>
              <a:rPr lang="ru-RU" sz="5100" dirty="0" smtClean="0">
                <a:solidFill>
                  <a:schemeClr val="tx2"/>
                </a:solidFill>
              </a:rPr>
              <a:t>факультет физической культуры;</a:t>
            </a:r>
            <a:endParaRPr lang="ru-RU" sz="5100" dirty="0" smtClean="0">
              <a:solidFill>
                <a:schemeClr val="tx2"/>
              </a:solidFill>
            </a:endParaRPr>
          </a:p>
          <a:p>
            <a:pPr marL="719138" indent="-609600">
              <a:buNone/>
            </a:pPr>
            <a:r>
              <a:rPr lang="ru-RU" sz="5100" dirty="0" smtClean="0">
                <a:solidFill>
                  <a:schemeClr val="tx2"/>
                </a:solidFill>
              </a:rPr>
              <a:t>4</a:t>
            </a:r>
            <a:r>
              <a:rPr lang="ru-RU" sz="5100" dirty="0">
                <a:solidFill>
                  <a:schemeClr val="tx2"/>
                </a:solidFill>
              </a:rPr>
              <a:t>. </a:t>
            </a:r>
            <a:r>
              <a:rPr lang="ru-RU" sz="5100" b="1" dirty="0">
                <a:solidFill>
                  <a:schemeClr val="tx2"/>
                </a:solidFill>
              </a:rPr>
              <a:t>Лузина </a:t>
            </a:r>
            <a:r>
              <a:rPr lang="ru-RU" sz="5100" b="1" dirty="0" smtClean="0">
                <a:solidFill>
                  <a:schemeClr val="tx2"/>
                </a:solidFill>
              </a:rPr>
              <a:t>Екатерина</a:t>
            </a:r>
            <a:r>
              <a:rPr lang="ru-RU" sz="5100" dirty="0" smtClean="0">
                <a:solidFill>
                  <a:schemeClr val="tx2"/>
                </a:solidFill>
              </a:rPr>
              <a:t>,</a:t>
            </a:r>
            <a:r>
              <a:rPr lang="ru-RU" sz="5100" dirty="0" smtClean="0">
                <a:solidFill>
                  <a:schemeClr val="tx2"/>
                </a:solidFill>
              </a:rPr>
              <a:t> факультет физической культуры;</a:t>
            </a:r>
            <a:endParaRPr lang="ru-RU" sz="5100" dirty="0" smtClean="0">
              <a:solidFill>
                <a:schemeClr val="tx2"/>
              </a:solidFill>
            </a:endParaRPr>
          </a:p>
          <a:p>
            <a:pPr marL="719138" indent="-609600">
              <a:buNone/>
            </a:pPr>
            <a:r>
              <a:rPr lang="ru-RU" sz="5100" dirty="0" smtClean="0">
                <a:solidFill>
                  <a:schemeClr val="tx2"/>
                </a:solidFill>
              </a:rPr>
              <a:t>5</a:t>
            </a:r>
            <a:r>
              <a:rPr lang="ru-RU" sz="5100" dirty="0">
                <a:solidFill>
                  <a:schemeClr val="tx2"/>
                </a:solidFill>
              </a:rPr>
              <a:t>. </a:t>
            </a:r>
            <a:r>
              <a:rPr lang="ru-RU" sz="5100" b="1" dirty="0">
                <a:solidFill>
                  <a:schemeClr val="tx2"/>
                </a:solidFill>
              </a:rPr>
              <a:t>Левина </a:t>
            </a:r>
            <a:r>
              <a:rPr lang="ru-RU" sz="5100" b="1" dirty="0" smtClean="0">
                <a:solidFill>
                  <a:schemeClr val="tx2"/>
                </a:solidFill>
              </a:rPr>
              <a:t>Светлана</a:t>
            </a:r>
            <a:r>
              <a:rPr lang="ru-RU" sz="5100" dirty="0" smtClean="0">
                <a:solidFill>
                  <a:schemeClr val="tx2"/>
                </a:solidFill>
              </a:rPr>
              <a:t>, </a:t>
            </a:r>
            <a:r>
              <a:rPr lang="ru-RU" sz="5100" dirty="0" smtClean="0">
                <a:solidFill>
                  <a:schemeClr val="tx2"/>
                </a:solidFill>
              </a:rPr>
              <a:t>факультет педагогики и методики начального образования;</a:t>
            </a:r>
            <a:endParaRPr lang="ru-RU" sz="5100" dirty="0">
              <a:solidFill>
                <a:schemeClr val="tx2"/>
              </a:solidFill>
            </a:endParaRPr>
          </a:p>
          <a:p>
            <a:pPr marL="719138" indent="-609600">
              <a:buNone/>
            </a:pPr>
            <a:r>
              <a:rPr lang="ru-RU" sz="5100" dirty="0">
                <a:solidFill>
                  <a:schemeClr val="tx2"/>
                </a:solidFill>
              </a:rPr>
              <a:t>6. </a:t>
            </a:r>
            <a:r>
              <a:rPr lang="ru-RU" sz="5100" b="1" dirty="0" smtClean="0">
                <a:solidFill>
                  <a:schemeClr val="tx2"/>
                </a:solidFill>
              </a:rPr>
              <a:t>Лебедева Светлана, </a:t>
            </a:r>
            <a:r>
              <a:rPr lang="ru-RU" sz="5100" dirty="0" smtClean="0">
                <a:solidFill>
                  <a:schemeClr val="tx2"/>
                </a:solidFill>
              </a:rPr>
              <a:t>естественнонаучный факультет;</a:t>
            </a:r>
          </a:p>
          <a:p>
            <a:pPr marL="719138" indent="-60960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719138" indent="-60960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719138" indent="-60960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719138" indent="-60960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719138" indent="-60960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719138" indent="-609600">
              <a:buNone/>
            </a:pPr>
            <a:endParaRPr lang="ru-RU" dirty="0"/>
          </a:p>
          <a:p>
            <a:pPr marL="719138" indent="-609600">
              <a:buFont typeface="Arial" charset="0"/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719138" indent="-609600">
              <a:buFont typeface="Arial" charset="0"/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3091</TotalTime>
  <Words>691</Words>
  <Application>Microsoft Office PowerPoint</Application>
  <PresentationFormat>Экран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Студенческий совет  по качеству образования</vt:lpstr>
      <vt:lpstr>Повестка дня</vt:lpstr>
      <vt:lpstr>Слайд 3</vt:lpstr>
      <vt:lpstr>Общие положения о Совете</vt:lpstr>
      <vt:lpstr>Слайд 5</vt:lpstr>
      <vt:lpstr>Слайд 6</vt:lpstr>
      <vt:lpstr>Слайд 7</vt:lpstr>
      <vt:lpstr>Состав студенческого совета по качеству образования</vt:lpstr>
      <vt:lpstr>Состав студенческого совета по качеству образования</vt:lpstr>
      <vt:lpstr>Слайд 10</vt:lpstr>
      <vt:lpstr>Краткий отчет о работе ССКО  2017-2018 учебный год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2019-03-01T09:51:52Z</dcterms:created>
  <dcterms:modified xsi:type="dcterms:W3CDTF">2019-03-03T13:23:34Z</dcterms:modified>
</cp:coreProperties>
</file>