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22"/>
  </p:notesMasterIdLst>
  <p:sldIdLst>
    <p:sldId id="256" r:id="rId2"/>
    <p:sldId id="333" r:id="rId3"/>
    <p:sldId id="340" r:id="rId4"/>
    <p:sldId id="338" r:id="rId5"/>
    <p:sldId id="287" r:id="rId6"/>
    <p:sldId id="339" r:id="rId7"/>
    <p:sldId id="291" r:id="rId8"/>
    <p:sldId id="334" r:id="rId9"/>
    <p:sldId id="335" r:id="rId10"/>
    <p:sldId id="341" r:id="rId11"/>
    <p:sldId id="336" r:id="rId12"/>
    <p:sldId id="343" r:id="rId13"/>
    <p:sldId id="342" r:id="rId14"/>
    <p:sldId id="344" r:id="rId15"/>
    <p:sldId id="307" r:id="rId16"/>
    <p:sldId id="308" r:id="rId17"/>
    <p:sldId id="309" r:id="rId18"/>
    <p:sldId id="310" r:id="rId19"/>
    <p:sldId id="311" r:id="rId20"/>
    <p:sldId id="306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7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7B05D-216F-417E-9B98-77190C72D2B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689994"/>
            <a:ext cx="5438464" cy="4443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7"/>
            <a:ext cx="2944958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07"/>
            <a:ext cx="2944958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23586-16BD-4A77-A41E-02559E3A0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65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23586-16BD-4A77-A41E-02559E3A089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22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23586-16BD-4A77-A41E-02559E3A089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37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23586-16BD-4A77-A41E-02559E3A089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57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23586-16BD-4A77-A41E-02559E3A089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853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A11D-1C0D-4920-BBF1-5CBB614F9137}" type="datetime1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838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2D61-C9B6-44EA-8E2C-4EC538B007AF}" type="datetime1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4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BC44-9D91-4F74-92DC-754F68B7467F}" type="datetime1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0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F3E0-D97E-4A1D-8500-48B4EF9632CB}" type="datetime1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54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FEB8-0CCB-4D88-AE48-F4BE67654ECA}" type="datetime1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429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855D-5969-44E5-94E0-75137D378238}" type="datetime1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45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BD40-A45B-4E2B-A971-0E72B8A3B940}" type="datetime1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68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DEFD-3017-435F-A4EB-D84D59AE02FE}" type="datetime1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49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947E-CFAF-4231-A3A7-D6C8454DA7B4}" type="datetime1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11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481AF89-0C87-479F-883A-BE979477AF3B}" type="datetime1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35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347-D190-401A-9F82-0816ADA43546}" type="datetime1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6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058ED5-BC31-4AF1-B7DA-7F7C9FAC8BA5}" type="datetime1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4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20944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Электронная библиотека</a:t>
            </a:r>
            <a:br>
              <a:rPr lang="ru-RU" sz="4400" dirty="0" smtClean="0"/>
            </a:br>
            <a:r>
              <a:rPr lang="ru-RU" sz="4400" dirty="0" smtClean="0"/>
              <a:t> Русская история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301208"/>
            <a:ext cx="6400800" cy="8640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МОСКВ7 2015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146" y="687539"/>
            <a:ext cx="806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Автономная некоммерческая организация «Журнал «Русская история»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94744" y="6459769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Москва 2017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5.3. Рубрикатор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Для открытия рубрикатора нажмите кнопку «Рубрикатор» в верхнем меню сайта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9269" y="2731405"/>
            <a:ext cx="5511179" cy="34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0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5.4. Поиск по названию или ключевому слову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Для поиска по названию или ключевому слову введите искомое слово или словосочетание в окно поиска, которое находится в левой меню сайта. Есть возможность выбрать критерии поиска «Все слова», «Любое из слов», «Точное совпадение»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075" y="2896611"/>
            <a:ext cx="5895567" cy="3267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6. Основные инструменты работы с книгой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845734"/>
            <a:ext cx="7543801" cy="4023360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 smtClean="0"/>
              <a:t>6.1. Открытие книги;</a:t>
            </a:r>
          </a:p>
          <a:p>
            <a:r>
              <a:rPr lang="ru-RU" sz="4000" dirty="0" smtClean="0"/>
              <a:t>6.2. Внутренний интерфейс книги;</a:t>
            </a:r>
          </a:p>
          <a:p>
            <a:r>
              <a:rPr lang="ru-RU" sz="4000" dirty="0" smtClean="0"/>
              <a:t>6.3. Поиск по тексту книги;</a:t>
            </a:r>
          </a:p>
          <a:p>
            <a:r>
              <a:rPr lang="ru-RU" sz="4000" dirty="0" smtClean="0"/>
              <a:t>6.4. Печать;</a:t>
            </a:r>
          </a:p>
          <a:p>
            <a:r>
              <a:rPr lang="ru-RU" sz="4000" dirty="0" smtClean="0"/>
              <a:t>6.5. Изменение масштаба отображения;</a:t>
            </a:r>
          </a:p>
          <a:p>
            <a:r>
              <a:rPr lang="ru-RU" sz="4000" dirty="0" smtClean="0"/>
              <a:t>6.6. Поиск по названию или ключевому слову.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0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6.1. Открытие книги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915" y="2437061"/>
            <a:ext cx="6359890" cy="40227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70080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выбора книги в зависимости от устройства выберите  «Факсимиле» для ПК, либо «Мобильная версия» для мобильных телефонов, либо планшетов.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55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7018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6.2. Внутренний интерфейс книги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Че\Desktop\Библиотека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691" y="1799336"/>
            <a:ext cx="7772294" cy="436510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0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7954" y="764704"/>
            <a:ext cx="7543800" cy="99460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6.3. Поиск по тексту книги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Найденные слова автоматически выделяются желтым; Слева выводятся страницы, на которых встречается искомое слово.</a:t>
            </a:r>
            <a:endParaRPr lang="ru-RU" sz="1800" dirty="0"/>
          </a:p>
        </p:txBody>
      </p:sp>
      <p:pic>
        <p:nvPicPr>
          <p:cNvPr id="4099" name="Picture 3" descr="C:\Users\Че\Desktop\Библиотеки 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779" y="2420888"/>
            <a:ext cx="7718160" cy="394586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7825" y="812609"/>
            <a:ext cx="7543800" cy="8848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6.4. Печать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/>
              <a:t>Варианты печати: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800" b="1" dirty="0" smtClean="0"/>
              <a:t>Текущие страницы. </a:t>
            </a:r>
            <a:r>
              <a:rPr lang="ru-RU" sz="1800" dirty="0" smtClean="0"/>
              <a:t>Печать страниц, отображенных на экране;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800" b="1" dirty="0" smtClean="0"/>
              <a:t>Все страницы. </a:t>
            </a:r>
            <a:r>
              <a:rPr lang="ru-RU" sz="1800" dirty="0" smtClean="0"/>
              <a:t>Печать всей книги;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800" b="1" dirty="0" smtClean="0"/>
              <a:t>Выбранные страницы. </a:t>
            </a:r>
            <a:r>
              <a:rPr lang="ru-RU" sz="1800" dirty="0" smtClean="0"/>
              <a:t>Нужно указать номера страниц для печати;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800" b="1" dirty="0" smtClean="0"/>
              <a:t>Страницы из закладок. </a:t>
            </a:r>
            <a:r>
              <a:rPr lang="ru-RU" sz="1800" dirty="0" smtClean="0"/>
              <a:t>Печать «отложенных» в закладки страниц.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800" dirty="0"/>
          </a:p>
        </p:txBody>
      </p:sp>
      <p:pic>
        <p:nvPicPr>
          <p:cNvPr id="5122" name="Picture 2" descr="C:\Users\Че\Desktop\Библиотеки 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30228"/>
            <a:ext cx="5391840" cy="312955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6.5</a:t>
            </a:r>
            <a:r>
              <a:rPr lang="ru-RU" dirty="0"/>
              <a:t>. Изменение масштаба отображения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Вариант 1. </a:t>
            </a:r>
          </a:p>
          <a:p>
            <a:pPr>
              <a:buNone/>
            </a:pPr>
            <a:r>
              <a:rPr lang="ru-RU" sz="1800" dirty="0" smtClean="0"/>
              <a:t>Нажать левой кнопкой мышки на страницу;</a:t>
            </a:r>
          </a:p>
          <a:p>
            <a:r>
              <a:rPr lang="ru-RU" sz="1800" b="1" dirty="0" smtClean="0"/>
              <a:t>Вариант 2.</a:t>
            </a:r>
          </a:p>
          <a:p>
            <a:pPr>
              <a:buNone/>
            </a:pPr>
            <a:r>
              <a:rPr lang="ru-RU" sz="1800" dirty="0" smtClean="0"/>
              <a:t>Нажать левой кнопкой мыши на значок «Увеличить».</a:t>
            </a:r>
          </a:p>
        </p:txBody>
      </p:sp>
      <p:pic>
        <p:nvPicPr>
          <p:cNvPr id="6146" name="Picture 2" descr="C:\Users\Че\Desktop\Библиотеки 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" y="3857414"/>
            <a:ext cx="9212349" cy="235381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5529" y="404664"/>
            <a:ext cx="7543800" cy="128834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6.6. Копирование и вставка текста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Нажмите значок «Выделить текст»;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При нажатой левой кнопке мыши выделите текст (выделенный текст поменяет фон);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Нажмите правой кнопкой мыши на выделенный фрагмент и выберете «Копировать выделенный текст».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/>
          </a:p>
        </p:txBody>
      </p:sp>
      <p:pic>
        <p:nvPicPr>
          <p:cNvPr id="7170" name="Picture 2" descr="C:\Users\Че\Desktop\Библиотеки 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222" y="2996952"/>
            <a:ext cx="6753273" cy="332407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9770" y="404664"/>
            <a:ext cx="8229600" cy="40184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Сверните или закройте страницу электронной библиотеки;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Откройте текстовый редактор;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Нажмите правой кнопкой мыши на место вставки текста и выберите «Вставить».</a:t>
            </a:r>
            <a:endParaRPr lang="ru-RU" sz="2000" dirty="0"/>
          </a:p>
        </p:txBody>
      </p:sp>
      <p:pic>
        <p:nvPicPr>
          <p:cNvPr id="8194" name="Picture 2" descr="C:\Users\Че\Desktop\Библиотека 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70" y="1988840"/>
            <a:ext cx="8021791" cy="428618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b="1" dirty="0" smtClean="0"/>
              <a:t>1. Подключение электронной библиотеки………………………………………………..……………………………стр. 3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b="1" dirty="0" smtClean="0"/>
              <a:t>2. Технические требования……………………………………………………………………………………………………..стр. 4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1" dirty="0" smtClean="0"/>
              <a:t>3</a:t>
            </a:r>
            <a:r>
              <a:rPr lang="ru-RU" b="1" dirty="0" smtClean="0"/>
              <a:t>. Автоматическая авторизация……………………………………………………………………………………….…….стр. 5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1" dirty="0"/>
              <a:t>4</a:t>
            </a:r>
            <a:r>
              <a:rPr lang="ru-RU" b="1" dirty="0" smtClean="0"/>
              <a:t>. Авторизация по</a:t>
            </a:r>
            <a:r>
              <a:rPr lang="en-US" b="1" dirty="0" smtClean="0"/>
              <a:t> </a:t>
            </a:r>
            <a:r>
              <a:rPr lang="ru-RU" b="1" dirty="0" smtClean="0"/>
              <a:t>логину и </a:t>
            </a:r>
            <a:r>
              <a:rPr lang="ru-RU" b="1" dirty="0"/>
              <a:t>паролю</a:t>
            </a:r>
            <a:r>
              <a:rPr lang="ru-RU" b="1" dirty="0" smtClean="0"/>
              <a:t>……………………………………………………………………………………….стр. 6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b="1" dirty="0" smtClean="0"/>
              <a:t>5. Поиск книг……………………………………………………………………………………………………………………………стр. 7</a:t>
            </a:r>
          </a:p>
          <a:p>
            <a:pPr marL="1524000" indent="-90488"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dirty="0" smtClean="0"/>
              <a:t>5.1. Каталог……………………………………………………………………………………………….…..стр. 8</a:t>
            </a:r>
          </a:p>
          <a:p>
            <a:pPr marL="1524000" indent="-90488"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dirty="0" smtClean="0"/>
              <a:t>5.2.Поиск по автору……………………………………………………………………………………..</a:t>
            </a:r>
            <a:r>
              <a:rPr lang="ru-RU" dirty="0"/>
              <a:t>стр. </a:t>
            </a:r>
            <a:r>
              <a:rPr lang="ru-RU" dirty="0" smtClean="0"/>
              <a:t>9</a:t>
            </a:r>
          </a:p>
          <a:p>
            <a:pPr marL="1524000" indent="-90488"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dirty="0" smtClean="0"/>
              <a:t>5.3. Рубрикатор……………………………………………………………………………………….…..</a:t>
            </a:r>
            <a:r>
              <a:rPr lang="ru-RU" dirty="0"/>
              <a:t>стр. </a:t>
            </a:r>
            <a:r>
              <a:rPr lang="ru-RU" dirty="0" smtClean="0"/>
              <a:t>10</a:t>
            </a:r>
          </a:p>
          <a:p>
            <a:pPr marL="1524000" indent="-90488"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dirty="0" smtClean="0"/>
              <a:t>5.4. Поиск по названию или ключевому слову……………………………………..……стр</a:t>
            </a:r>
            <a:r>
              <a:rPr lang="ru-RU" dirty="0"/>
              <a:t>. </a:t>
            </a:r>
            <a:r>
              <a:rPr lang="ru-RU" dirty="0" smtClean="0"/>
              <a:t>11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b="1" dirty="0" smtClean="0"/>
              <a:t>6. Основные инструменты работы с книгой………………………………………………………………………..</a:t>
            </a:r>
            <a:r>
              <a:rPr lang="ru-RU" b="1" dirty="0"/>
              <a:t>стр. </a:t>
            </a:r>
            <a:r>
              <a:rPr lang="ru-RU" b="1" dirty="0" smtClean="0"/>
              <a:t>12</a:t>
            </a:r>
          </a:p>
          <a:p>
            <a:pPr marL="1524000" indent="-90488"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dirty="0" smtClean="0"/>
              <a:t>6.1. Открытие книги……………………………………………………………………………</a:t>
            </a:r>
            <a:r>
              <a:rPr lang="ru-RU" dirty="0"/>
              <a:t>……</a:t>
            </a:r>
            <a:r>
              <a:rPr lang="ru-RU" dirty="0" smtClean="0"/>
              <a:t>…..</a:t>
            </a:r>
            <a:r>
              <a:rPr lang="ru-RU" dirty="0"/>
              <a:t>стр. </a:t>
            </a:r>
            <a:r>
              <a:rPr lang="ru-RU" dirty="0" smtClean="0"/>
              <a:t>13</a:t>
            </a:r>
          </a:p>
          <a:p>
            <a:pPr marL="1524000" indent="-90488"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dirty="0" smtClean="0"/>
              <a:t>6.2. Внутренний интерфейс ………………………………………………………………………..</a:t>
            </a:r>
            <a:r>
              <a:rPr lang="ru-RU" dirty="0"/>
              <a:t>стр. </a:t>
            </a:r>
            <a:r>
              <a:rPr lang="ru-RU" dirty="0" smtClean="0"/>
              <a:t>14</a:t>
            </a:r>
          </a:p>
          <a:p>
            <a:pPr marL="1524000" indent="-90488"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dirty="0" smtClean="0"/>
              <a:t>6.3. Поиск по тексту …………………………………………………………………………………..</a:t>
            </a:r>
            <a:r>
              <a:rPr lang="ru-RU" dirty="0"/>
              <a:t>стр. </a:t>
            </a:r>
            <a:r>
              <a:rPr lang="ru-RU" dirty="0" smtClean="0"/>
              <a:t>15</a:t>
            </a:r>
          </a:p>
          <a:p>
            <a:pPr marL="1524000" indent="-90488"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dirty="0" smtClean="0"/>
              <a:t>6.4. Печать…………………………………………………………………………………………………..</a:t>
            </a:r>
            <a:r>
              <a:rPr lang="ru-RU" dirty="0"/>
              <a:t>стр. </a:t>
            </a:r>
            <a:r>
              <a:rPr lang="ru-RU" dirty="0" smtClean="0"/>
              <a:t>16</a:t>
            </a:r>
          </a:p>
          <a:p>
            <a:pPr marL="1524000" indent="-90488"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dirty="0" smtClean="0"/>
              <a:t>6.5. Изменение масштаба отображения…………………………………………………..</a:t>
            </a:r>
            <a:r>
              <a:rPr lang="ru-RU" dirty="0"/>
              <a:t>стр. </a:t>
            </a:r>
            <a:r>
              <a:rPr lang="ru-RU" dirty="0" smtClean="0"/>
              <a:t>17</a:t>
            </a:r>
          </a:p>
          <a:p>
            <a:pPr marL="1524000" indent="-90488"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dirty="0" smtClean="0"/>
              <a:t>6.6.Копировние и вставка текста…………………………………………………………</a:t>
            </a:r>
            <a:r>
              <a:rPr lang="ru-RU" dirty="0"/>
              <a:t>……</a:t>
            </a:r>
            <a:r>
              <a:rPr lang="ru-RU" dirty="0" smtClean="0"/>
              <a:t>..</a:t>
            </a:r>
            <a:r>
              <a:rPr lang="ru-RU" dirty="0"/>
              <a:t>стр. </a:t>
            </a:r>
            <a:r>
              <a:rPr lang="ru-RU" dirty="0" smtClean="0"/>
              <a:t>18</a:t>
            </a:r>
            <a:endParaRPr lang="ru-RU" dirty="0"/>
          </a:p>
          <a:p>
            <a:pPr marL="92075" indent="-90488" algn="just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b="1" dirty="0" smtClean="0"/>
              <a:t>7. Контакты…………………………………………………………………………………………………………………………...</a:t>
            </a:r>
            <a:r>
              <a:rPr lang="ru-RU" b="1" dirty="0"/>
              <a:t>стр. </a:t>
            </a:r>
            <a:r>
              <a:rPr lang="ru-RU" b="1" dirty="0" smtClean="0"/>
              <a:t>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725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www.history-lib.ru</a:t>
            </a:r>
            <a:endParaRPr lang="ru-RU" sz="2800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Техническая поддержка: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ru-RU" sz="2800" dirty="0" smtClean="0"/>
              <a:t>Тел. 8(499) 261-40-40</a:t>
            </a:r>
          </a:p>
          <a:p>
            <a:pPr algn="ctr">
              <a:buNone/>
            </a:pPr>
            <a:r>
              <a:rPr lang="en-US" sz="2800" dirty="0" smtClean="0"/>
              <a:t>E-mail: press@moscowia.su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44624"/>
            <a:ext cx="7543800" cy="129614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 Порядок подключения библиотеки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Отправить запрос в свободной форме на имя директора АНО «Журнал «Русская история» Н.А. Супрунова на </a:t>
            </a:r>
            <a:r>
              <a:rPr lang="en-US" dirty="0" smtClean="0"/>
              <a:t>e-mail: press@moscowia.su</a:t>
            </a:r>
            <a:r>
              <a:rPr lang="ru-RU" dirty="0" smtClean="0"/>
              <a:t>. В запросе нужно указать полное название организации, фактический адрес и контактны сотрудника организации, ответственного за взаимодействие с журналом в рамках подключения библиотеки;</a:t>
            </a:r>
          </a:p>
          <a:p>
            <a:r>
              <a:rPr lang="ru-RU" dirty="0" smtClean="0"/>
              <a:t>2. Согласовать и подписать договор на безвозмездное использование электронной библиотеки*;</a:t>
            </a:r>
          </a:p>
          <a:p>
            <a:r>
              <a:rPr lang="ru-RU" dirty="0" smtClean="0"/>
              <a:t>3. Подписать договор и отправить в электронном виде на </a:t>
            </a:r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/>
              <a:t>press@moscowia.su</a:t>
            </a:r>
            <a:r>
              <a:rPr lang="ru-RU" dirty="0" smtClean="0"/>
              <a:t>, два экземпляра договора отправить почтой по адресу 107078, а/я 289 СМР (один экземпляр договора с подписью и печатью АНО «Журнал «Русская история» будет выслан ответным письмом);</a:t>
            </a:r>
          </a:p>
          <a:p>
            <a:r>
              <a:rPr lang="ru-RU" dirty="0" smtClean="0"/>
              <a:t>4. Предоставить список внешних </a:t>
            </a:r>
            <a:r>
              <a:rPr lang="en-US" dirty="0" smtClean="0"/>
              <a:t>IP</a:t>
            </a:r>
            <a:r>
              <a:rPr lang="ru-RU" dirty="0" smtClean="0"/>
              <a:t> адресов компьютеров для которых будет организован доступ в </a:t>
            </a:r>
            <a:r>
              <a:rPr lang="ru-RU" dirty="0"/>
              <a:t>библиотеку на </a:t>
            </a:r>
            <a:r>
              <a:rPr lang="en-US" dirty="0"/>
              <a:t>e-mail</a:t>
            </a:r>
            <a:r>
              <a:rPr lang="ru-RU" dirty="0"/>
              <a:t>: </a:t>
            </a:r>
            <a:r>
              <a:rPr lang="en-US" dirty="0"/>
              <a:t>press@moscowia.su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5850839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*- все услуги по договору предоставляются на безвозмездной основе, платные услуги оказываются только по запросу организации и только на основании дополнительных соглашений!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xmlns="" val="39575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. Технические требования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1. Компьютер/компьютеры с доступом в интернет и установленным интернет браузером*. </a:t>
            </a:r>
            <a:r>
              <a:rPr lang="ru-RU" dirty="0" smtClean="0"/>
              <a:t>Установка дополнительного программного обеспечения не требуется; </a:t>
            </a:r>
          </a:p>
          <a:p>
            <a:r>
              <a:rPr lang="ru-RU" b="1" dirty="0" smtClean="0"/>
              <a:t>2. </a:t>
            </a:r>
            <a:r>
              <a:rPr lang="en-US" b="1" dirty="0" smtClean="0"/>
              <a:t>  </a:t>
            </a:r>
            <a:r>
              <a:rPr lang="ru-RU" b="1" dirty="0" smtClean="0"/>
              <a:t>Фонд электронной библиотеки размещен на сервере в сети интернет. </a:t>
            </a:r>
            <a:r>
              <a:rPr lang="ru-RU" dirty="0" smtClean="0"/>
              <a:t>Доступ к фонду производится дистанционно через интернет. Дисковое пространство компьютеров организации при этом не используется.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5850839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*- рекомендуется использовать </a:t>
            </a:r>
            <a:r>
              <a:rPr lang="en-US" sz="1400" i="1" dirty="0" smtClean="0"/>
              <a:t>Mozilla Firefox, Google Chrome, Opera</a:t>
            </a:r>
            <a:r>
              <a:rPr lang="ru-RU" sz="1400" i="1" dirty="0" smtClean="0"/>
              <a:t>, Яндекс Браузер</a:t>
            </a:r>
            <a:r>
              <a:rPr lang="en-US" sz="1400" i="1" dirty="0" smtClean="0"/>
              <a:t>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xmlns="" val="12944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7899216" cy="8381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3</a:t>
            </a:r>
            <a:r>
              <a:rPr lang="ru-RU" dirty="0" smtClean="0"/>
              <a:t>. Автоматическая авторизация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916832"/>
            <a:ext cx="7899216" cy="20162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1. Перейдите на интернет-страницу библиотеки </a:t>
            </a:r>
            <a:r>
              <a:rPr lang="en-US" dirty="0" smtClean="0"/>
              <a:t>www.history-lib.ru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2. Авторизация пройдет автоматически</a:t>
            </a:r>
            <a:r>
              <a:rPr lang="en-US" dirty="0" smtClean="0"/>
              <a:t> (</a:t>
            </a:r>
            <a:r>
              <a:rPr lang="ru-RU" dirty="0" smtClean="0"/>
              <a:t>в окне авторизации появится фраза «Здравствуйте, …», а в верхнем меню появятся кнопки «Каталог», «Рубрикатор»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pPr algn="just"/>
            <a:r>
              <a:rPr lang="en-US" dirty="0"/>
              <a:t>3</a:t>
            </a:r>
            <a:r>
              <a:rPr lang="ru-RU" dirty="0" smtClean="0"/>
              <a:t>. Если автоматическая авторизация не произошла, обратитесь в службу поддержки по телефону 8 (499) 261-40-40, либо по </a:t>
            </a:r>
            <a:r>
              <a:rPr lang="en-US" dirty="0" smtClean="0"/>
              <a:t>e-mail</a:t>
            </a:r>
            <a:r>
              <a:rPr lang="ru-RU" dirty="0" smtClean="0"/>
              <a:t>:</a:t>
            </a:r>
            <a:r>
              <a:rPr lang="en-US" dirty="0" smtClean="0"/>
              <a:t> 2614040@gmail.com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652" y="3933056"/>
            <a:ext cx="6118999" cy="2395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94254"/>
            <a:ext cx="8352928" cy="8381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4</a:t>
            </a:r>
            <a:r>
              <a:rPr lang="ru-RU" dirty="0" smtClean="0"/>
              <a:t>. Авторизация по логину и паролю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916832"/>
            <a:ext cx="7899216" cy="14401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1. Перейдите на интернет-страницу библиотеки </a:t>
            </a:r>
            <a:r>
              <a:rPr lang="en-US" dirty="0" smtClean="0"/>
              <a:t>www.history-lib.ru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2. В окне авторизации (слева) введите предоставленный логин и пароль;</a:t>
            </a:r>
          </a:p>
          <a:p>
            <a:pPr algn="just"/>
            <a:r>
              <a:rPr lang="ru-RU" dirty="0" smtClean="0"/>
              <a:t>3. В случае успешной авторизации в окне авторизации появится фраза «Здравствуйте, …», а в верхнем меню появятся кнопки «Каталог», «Рубрикатор»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3933055"/>
            <a:ext cx="4736077" cy="2368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493084"/>
            <a:ext cx="6038743" cy="23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0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. Поиск книг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5.1 Каталог;</a:t>
            </a:r>
          </a:p>
          <a:p>
            <a:r>
              <a:rPr lang="ru-RU" sz="4000" dirty="0" smtClean="0"/>
              <a:t>5.2. Поиск по автору;</a:t>
            </a:r>
          </a:p>
          <a:p>
            <a:r>
              <a:rPr lang="ru-RU" sz="4000" dirty="0" smtClean="0"/>
              <a:t>5.3. Рубрикатор;</a:t>
            </a:r>
          </a:p>
          <a:p>
            <a:r>
              <a:rPr lang="ru-RU" sz="4000" dirty="0" smtClean="0"/>
              <a:t>5.4. Поиск по названию или ключевому слову.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5.1. Каталог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Для просмотра каталога книг нажмите кнопку «Каталог» верхнем меню сайта, либо в </a:t>
            </a:r>
            <a:r>
              <a:rPr lang="ru-RU" dirty="0" smtClean="0"/>
              <a:t>окне «Навигация» левого</a:t>
            </a:r>
            <a:r>
              <a:rPr lang="ru-RU" sz="2000" dirty="0" smtClean="0"/>
              <a:t> меню сайта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799" y="2492896"/>
            <a:ext cx="5988120" cy="3830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5.2. Поиск по автору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Для поиска по автору нажмите кнопку «Поиск по автору» </a:t>
            </a:r>
            <a:r>
              <a:rPr lang="ru-RU" sz="2400" dirty="0"/>
              <a:t>в </a:t>
            </a:r>
            <a:r>
              <a:rPr lang="ru-RU" sz="2400" dirty="0" smtClean="0"/>
              <a:t>окне </a:t>
            </a:r>
            <a:r>
              <a:rPr lang="ru-RU" sz="2400" dirty="0"/>
              <a:t>«Навигация» левого меню </a:t>
            </a:r>
            <a:r>
              <a:rPr lang="ru-RU" sz="2400" dirty="0" smtClean="0"/>
              <a:t>сайта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1730" y="2564904"/>
            <a:ext cx="6106258" cy="3803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1291</TotalTime>
  <Words>917</Words>
  <Application>Microsoft Office PowerPoint</Application>
  <PresentationFormat>Экран (4:3)</PresentationFormat>
  <Paragraphs>113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Ретро</vt:lpstr>
      <vt:lpstr>Электронная библиотека  Русская история</vt:lpstr>
      <vt:lpstr>Содержание</vt:lpstr>
      <vt:lpstr>1. Порядок подключения библиотеки</vt:lpstr>
      <vt:lpstr>2. Технические требования</vt:lpstr>
      <vt:lpstr>3. Автоматическая авторизация</vt:lpstr>
      <vt:lpstr>4. Авторизация по логину и паролю</vt:lpstr>
      <vt:lpstr>5. Поиск книг</vt:lpstr>
      <vt:lpstr>5.1. Каталог</vt:lpstr>
      <vt:lpstr>5.2. Поиск по автору</vt:lpstr>
      <vt:lpstr>5.3. Рубрикатор</vt:lpstr>
      <vt:lpstr>5.4. Поиск по названию или ключевому слову</vt:lpstr>
      <vt:lpstr>6. Основные инструменты работы с книгой</vt:lpstr>
      <vt:lpstr>6.1. Открытие книги</vt:lpstr>
      <vt:lpstr>6.2. Внутренний интерфейс книги</vt:lpstr>
      <vt:lpstr>6.3. Поиск по тексту книги</vt:lpstr>
      <vt:lpstr>6.4. Печать</vt:lpstr>
      <vt:lpstr>6.5. Изменение масштаба отображения</vt:lpstr>
      <vt:lpstr>6.6. Копирование и вставка текста</vt:lpstr>
      <vt:lpstr>Слайд 19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современных  интернет-технологий  в образовательном процессе</dc:title>
  <dc:creator>Че</dc:creator>
  <cp:lastModifiedBy>vikulova</cp:lastModifiedBy>
  <cp:revision>186</cp:revision>
  <dcterms:created xsi:type="dcterms:W3CDTF">2014-05-20T08:24:01Z</dcterms:created>
  <dcterms:modified xsi:type="dcterms:W3CDTF">2017-09-27T14:20:53Z</dcterms:modified>
</cp:coreProperties>
</file>