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57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D485B"/>
    <a:srgbClr val="DEDE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65" autoAdjust="0"/>
    <p:restoredTop sz="94660"/>
  </p:normalViewPr>
  <p:slideViewPr>
    <p:cSldViewPr>
      <p:cViewPr varScale="1">
        <p:scale>
          <a:sx n="103" d="100"/>
          <a:sy n="103" d="100"/>
        </p:scale>
        <p:origin x="42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>
            <a:lvl1pPr>
              <a:defRPr>
                <a:solidFill>
                  <a:srgbClr val="4D485B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dirty="0" smtClean="0"/>
              <a:t>Образец подзаголовка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2054" name="Picture 6" descr="C:\Users\днс\Documents\PR\Семинар по медиаплану\плашка 4.jpg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"/>
            <a:ext cx="9144000" cy="2046637"/>
          </a:xfrm>
          <a:prstGeom prst="rect">
            <a:avLst/>
          </a:prstGeom>
          <a:noFill/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08912" cy="1070992"/>
          </a:xfrm>
        </p:spPr>
        <p:txBody>
          <a:bodyPr>
            <a:noAutofit/>
          </a:bodyPr>
          <a:lstStyle>
            <a:lvl1pPr>
              <a:defRPr sz="4000"/>
            </a:lvl1pPr>
          </a:lstStyle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>
                <a:latin typeface="Arial" pitchFamily="34" charset="0"/>
                <a:cs typeface="Arial" pitchFamily="34" charset="0"/>
              </a:defRPr>
            </a:lvl1pPr>
            <a:lvl2pPr>
              <a:defRPr>
                <a:latin typeface="Arial" pitchFamily="34" charset="0"/>
                <a:cs typeface="Arial" pitchFamily="34" charset="0"/>
              </a:defRPr>
            </a:lvl2pPr>
            <a:lvl3pPr>
              <a:defRPr>
                <a:latin typeface="Arial" pitchFamily="34" charset="0"/>
                <a:cs typeface="Arial" pitchFamily="34" charset="0"/>
              </a:defRPr>
            </a:lvl3pPr>
            <a:lvl4pPr>
              <a:defRPr>
                <a:latin typeface="Arial" pitchFamily="34" charset="0"/>
                <a:cs typeface="Arial" pitchFamily="34" charset="0"/>
              </a:defRPr>
            </a:lvl4pPr>
            <a:lvl5pPr>
              <a:defRPr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16833"/>
            <a:ext cx="4038600" cy="4209331"/>
          </a:xfrm>
        </p:spPr>
        <p:txBody>
          <a:bodyPr/>
          <a:lstStyle>
            <a:lvl1pPr>
              <a:defRPr sz="2800">
                <a:latin typeface="Arial" pitchFamily="34" charset="0"/>
                <a:cs typeface="Arial" pitchFamily="34" charset="0"/>
              </a:defRPr>
            </a:lvl1pPr>
            <a:lvl2pPr>
              <a:defRPr sz="2400">
                <a:latin typeface="Arial" pitchFamily="34" charset="0"/>
                <a:cs typeface="Arial" pitchFamily="34" charset="0"/>
              </a:defRPr>
            </a:lvl2pPr>
            <a:lvl3pPr>
              <a:defRPr sz="2000">
                <a:latin typeface="Arial" pitchFamily="34" charset="0"/>
                <a:cs typeface="Arial" pitchFamily="34" charset="0"/>
              </a:defRPr>
            </a:lvl3pPr>
            <a:lvl4pPr>
              <a:defRPr sz="1800">
                <a:latin typeface="Arial" pitchFamily="34" charset="0"/>
                <a:cs typeface="Arial" pitchFamily="34" charset="0"/>
              </a:defRPr>
            </a:lvl4pPr>
            <a:lvl5pPr>
              <a:defRPr sz="1800">
                <a:latin typeface="Arial" pitchFamily="34" charset="0"/>
                <a:cs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5"/>
            <a:ext cx="8280920" cy="1070992"/>
          </a:xfrm>
        </p:spPr>
        <p:txBody>
          <a:bodyPr/>
          <a:lstStyle>
            <a:lvl1pPr>
              <a:defRPr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5" y="1916832"/>
            <a:ext cx="4040188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1" y="2564904"/>
            <a:ext cx="4040188" cy="3561258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4010" y="1916832"/>
            <a:ext cx="4041775" cy="567754"/>
          </a:xfr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2564904"/>
            <a:ext cx="4041775" cy="3561259"/>
          </a:xfrm>
        </p:spPr>
        <p:txBody>
          <a:bodyPr/>
          <a:lstStyle>
            <a:lvl1pPr>
              <a:defRPr sz="2400">
                <a:latin typeface="Arial" pitchFamily="34" charset="0"/>
                <a:cs typeface="Arial" pitchFamily="34" charset="0"/>
              </a:defRPr>
            </a:lvl1pPr>
            <a:lvl2pPr>
              <a:defRPr sz="2000">
                <a:latin typeface="Arial" pitchFamily="34" charset="0"/>
                <a:cs typeface="Arial" pitchFamily="34" charset="0"/>
              </a:defRPr>
            </a:lvl2pPr>
            <a:lvl3pPr>
              <a:defRPr sz="1800">
                <a:latin typeface="Arial" pitchFamily="34" charset="0"/>
                <a:cs typeface="Arial" pitchFamily="34" charset="0"/>
              </a:defRPr>
            </a:lvl3pPr>
            <a:lvl4pPr>
              <a:defRPr sz="1600">
                <a:latin typeface="Arial" pitchFamily="34" charset="0"/>
                <a:cs typeface="Arial" pitchFamily="34" charset="0"/>
              </a:defRPr>
            </a:lvl4pPr>
            <a:lvl5pPr>
              <a:defRPr sz="1600">
                <a:latin typeface="Arial" pitchFamily="34" charset="0"/>
                <a:cs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764704"/>
            <a:ext cx="7920880" cy="946026"/>
          </a:xfrm>
        </p:spPr>
        <p:txBody>
          <a:bodyPr anchor="b">
            <a:normAutofit/>
          </a:bodyPr>
          <a:lstStyle>
            <a:lvl1pPr algn="ctr">
              <a:defRPr sz="4000" b="1"/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1844825"/>
            <a:ext cx="5111751" cy="4281339"/>
          </a:xfrm>
        </p:spPr>
        <p:txBody>
          <a:bodyPr/>
          <a:lstStyle>
            <a:lvl1pPr>
              <a:defRPr sz="32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1pPr>
            <a:lvl2pPr>
              <a:defRPr sz="28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2pPr>
            <a:lvl3pPr>
              <a:defRPr sz="24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3pPr>
            <a:lvl4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4pPr>
            <a:lvl5pPr>
              <a:defRPr sz="2000">
                <a:solidFill>
                  <a:srgbClr val="4D485B"/>
                </a:solidFill>
                <a:latin typeface="Arial" pitchFamily="34" charset="0"/>
                <a:cs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1" y="1916833"/>
            <a:ext cx="3008313" cy="4209331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>
                <a:latin typeface="Arial" pitchFamily="34" charset="0"/>
                <a:cs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dirty="0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5F37FA-8518-4AE6-B463-18B8F8B8392F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9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2" cstate="print">
            <a:lum contrast="40000"/>
          </a:blip>
          <a:srcRect/>
          <a:stretch>
            <a:fillRect/>
          </a:stretch>
        </p:blipFill>
        <p:spPr bwMode="auto">
          <a:xfrm flipV="1">
            <a:off x="0" y="908721"/>
            <a:ext cx="9144000" cy="1008112"/>
          </a:xfrm>
          <a:prstGeom prst="rect">
            <a:avLst/>
          </a:prstGeom>
          <a:noFill/>
        </p:spPr>
      </p:pic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1052736"/>
            <a:ext cx="5486400" cy="367483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 descr="C:\Users\днс\Documents\PR\Семинар по медиаплану\плашка 5.jpg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2"/>
            <a:ext cx="9144000" cy="2026642"/>
          </a:xfrm>
          <a:prstGeom prst="rect">
            <a:avLst/>
          </a:prstGeom>
          <a:noFill/>
        </p:spPr>
      </p:pic>
      <p:pic>
        <p:nvPicPr>
          <p:cNvPr id="1030" name="Picture 6" descr="C:\Users\днс\Documents\PR\Семинар по медиаплану\Рисунок2.jpg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1916832"/>
            <a:ext cx="9144000" cy="4941168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548680"/>
            <a:ext cx="8208912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916833"/>
            <a:ext cx="8229600" cy="42093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1DE7C0-4C83-4F55-B80D-765FCA0C860E}" type="datetimeFigureOut">
              <a:rPr lang="ru-RU" smtClean="0"/>
              <a:pPr/>
              <a:t>19.02.2016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5F37FA-8518-4AE6-B463-18B8F8B8392F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rgbClr val="DEDEDD"/>
          </a:solidFill>
          <a:latin typeface="Arial" pitchFamily="34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rgbClr val="4D485B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rgbClr val="4D485B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rgbClr val="4D485B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rgbClr val="4D485B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4D485B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51520" y="2204864"/>
            <a:ext cx="8496944" cy="3168352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Соглашение о сотрудничестве и совместной деятельности ПГГПУ и Пермского муниципального района 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899592" y="5445224"/>
            <a:ext cx="7128792" cy="983568"/>
          </a:xfrm>
        </p:spPr>
        <p:txBody>
          <a:bodyPr>
            <a:normAutofit fontScale="62500" lnSpcReduction="20000"/>
          </a:bodyPr>
          <a:lstStyle/>
          <a:p>
            <a:r>
              <a:rPr lang="ru-RU" dirty="0" smtClean="0">
                <a:solidFill>
                  <a:srgbClr val="4D485B"/>
                </a:solidFill>
              </a:rPr>
              <a:t>подписано 21.01.2016 </a:t>
            </a:r>
          </a:p>
          <a:p>
            <a:r>
              <a:rPr lang="ru-RU" dirty="0" smtClean="0">
                <a:solidFill>
                  <a:srgbClr val="4D485B"/>
                </a:solidFill>
              </a:rPr>
              <a:t> рамках </a:t>
            </a:r>
            <a:r>
              <a:rPr lang="en-US" dirty="0" smtClean="0"/>
              <a:t>V</a:t>
            </a:r>
            <a:r>
              <a:rPr lang="ru-RU" dirty="0" smtClean="0"/>
              <a:t> </a:t>
            </a:r>
            <a:r>
              <a:rPr lang="ru-RU" dirty="0"/>
              <a:t>Образовательного форума </a:t>
            </a:r>
            <a:endParaRPr lang="ru-RU" dirty="0" smtClean="0"/>
          </a:p>
          <a:p>
            <a:r>
              <a:rPr lang="ru-RU" dirty="0" smtClean="0"/>
              <a:t>«</a:t>
            </a:r>
            <a:r>
              <a:rPr lang="ru-RU" dirty="0"/>
              <a:t>Столетие университетского образования на Урале»</a:t>
            </a:r>
            <a:endParaRPr lang="ru-RU" dirty="0">
              <a:solidFill>
                <a:srgbClr val="4D485B"/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71800" y="260648"/>
            <a:ext cx="936104" cy="153134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49154"/>
            <a:ext cx="9163269" cy="6108846"/>
          </a:xfrm>
        </p:spPr>
      </p:pic>
    </p:spTree>
    <p:extLst>
      <p:ext uri="{BB962C8B-B14F-4D97-AF65-F5344CB8AC3E}">
        <p14:creationId xmlns:p14="http://schemas.microsoft.com/office/powerpoint/2010/main" val="242824570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1148359">
            <a:off x="483406" y="752422"/>
            <a:ext cx="2833634" cy="3825669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224937">
            <a:off x="1572076" y="2287234"/>
            <a:ext cx="2644084" cy="380652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0979163">
            <a:off x="239898" y="2879487"/>
            <a:ext cx="2736644" cy="3726909"/>
          </a:xfrm>
          <a:prstGeom prst="rect">
            <a:avLst/>
          </a:prstGeom>
        </p:spPr>
      </p:pic>
      <p:pic>
        <p:nvPicPr>
          <p:cNvPr id="9" name="Объект 8"/>
          <p:cNvPicPr>
            <a:picLocks noGrp="1" noChangeAspect="1"/>
          </p:cNvPicPr>
          <p:nvPr>
            <p:ph idx="1"/>
          </p:nvPr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60266" y="1844823"/>
            <a:ext cx="4693065" cy="4992409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559842">
            <a:off x="1855165" y="3281764"/>
            <a:ext cx="2625175" cy="34776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255715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58147"/>
            <a:ext cx="9144000" cy="6096000"/>
          </a:xfrm>
        </p:spPr>
      </p:pic>
    </p:spTree>
    <p:extLst>
      <p:ext uri="{BB962C8B-B14F-4D97-AF65-F5344CB8AC3E}">
        <p14:creationId xmlns:p14="http://schemas.microsoft.com/office/powerpoint/2010/main" val="41186699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8208912" cy="1070992"/>
          </a:xfrm>
        </p:spPr>
        <p:txBody>
          <a:bodyPr/>
          <a:lstStyle/>
          <a:p>
            <a:r>
              <a:rPr lang="ru-RU" dirty="0" smtClean="0"/>
              <a:t>Основные направления взаимодействия: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23528" y="2060848"/>
            <a:ext cx="8568952" cy="4536504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ru-RU" dirty="0"/>
              <a:t>П</a:t>
            </a:r>
            <a:r>
              <a:rPr lang="ru-RU" dirty="0" smtClean="0"/>
              <a:t>одготовка </a:t>
            </a:r>
            <a:r>
              <a:rPr lang="ru-RU" dirty="0"/>
              <a:t>молодых специалистов, в том числе </a:t>
            </a:r>
            <a:r>
              <a:rPr lang="ru-RU" dirty="0" err="1"/>
              <a:t>целевиков</a:t>
            </a:r>
            <a:r>
              <a:rPr lang="ru-RU" dirty="0"/>
              <a:t>;</a:t>
            </a:r>
          </a:p>
          <a:p>
            <a:pPr lvl="0"/>
            <a:r>
              <a:rPr lang="ru-RU" dirty="0"/>
              <a:t>П</a:t>
            </a:r>
            <a:r>
              <a:rPr lang="ru-RU" dirty="0" smtClean="0"/>
              <a:t>ереподготовка </a:t>
            </a:r>
            <a:r>
              <a:rPr lang="ru-RU" dirty="0"/>
              <a:t>и </a:t>
            </a:r>
            <a:r>
              <a:rPr lang="ru-RU" dirty="0" smtClean="0"/>
              <a:t>повышение </a:t>
            </a:r>
            <a:r>
              <a:rPr lang="ru-RU" dirty="0"/>
              <a:t>квалификации педагогических кадров;</a:t>
            </a:r>
          </a:p>
          <a:p>
            <a:pPr lvl="0"/>
            <a:r>
              <a:rPr lang="ru-RU" dirty="0"/>
              <a:t>Н</a:t>
            </a:r>
            <a:r>
              <a:rPr lang="ru-RU" dirty="0" smtClean="0"/>
              <a:t>аучно-методическое сопровождение </a:t>
            </a:r>
            <a:r>
              <a:rPr lang="ru-RU" dirty="0"/>
              <a:t>педагогов и руководителей образовательных организаций;</a:t>
            </a:r>
          </a:p>
          <a:p>
            <a:pPr lvl="0"/>
            <a:r>
              <a:rPr lang="ru-RU" dirty="0"/>
              <a:t>О</a:t>
            </a:r>
            <a:r>
              <a:rPr lang="ru-RU" dirty="0" smtClean="0"/>
              <a:t>бразовательная </a:t>
            </a:r>
            <a:r>
              <a:rPr lang="ru-RU" dirty="0"/>
              <a:t>и </a:t>
            </a:r>
            <a:r>
              <a:rPr lang="ru-RU" dirty="0" smtClean="0"/>
              <a:t>профориентационная деятельность;</a:t>
            </a:r>
            <a:endParaRPr lang="ru-RU" dirty="0"/>
          </a:p>
          <a:p>
            <a:pPr lvl="0"/>
            <a:r>
              <a:rPr lang="ru-RU" dirty="0" smtClean="0"/>
              <a:t>Организация </a:t>
            </a:r>
            <a:r>
              <a:rPr lang="ru-RU" dirty="0"/>
              <a:t>и проведение совместных образовательных, просветительских, научно-исследовательских, культурных и иных мероприятий совместных мероприятий различной </a:t>
            </a:r>
            <a:r>
              <a:rPr lang="ru-RU" dirty="0" smtClean="0"/>
              <a:t>направленности.</a:t>
            </a:r>
            <a:endParaRPr lang="ru-RU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Origin</Template>
  <TotalTime>181</TotalTime>
  <Words>77</Words>
  <Application>Microsoft Office PowerPoint</Application>
  <PresentationFormat>Экран (4:3)</PresentationFormat>
  <Paragraphs>10</Paragraphs>
  <Slides>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8" baseType="lpstr">
      <vt:lpstr>Arial</vt:lpstr>
      <vt:lpstr>Calibri</vt:lpstr>
      <vt:lpstr>Тема Office</vt:lpstr>
      <vt:lpstr>Соглашение о сотрудничестве и совместной деятельности ПГГПУ и Пермского муниципального района </vt:lpstr>
      <vt:lpstr>Презентация PowerPoint</vt:lpstr>
      <vt:lpstr>Презентация PowerPoint</vt:lpstr>
      <vt:lpstr>Презентация PowerPoint</vt:lpstr>
      <vt:lpstr>Основные направления взаимодействия:</vt:lpstr>
    </vt:vector>
  </TitlesOfParts>
  <Company>DG Win&amp;Soft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днс</dc:creator>
  <cp:lastModifiedBy>tester</cp:lastModifiedBy>
  <cp:revision>19</cp:revision>
  <dcterms:created xsi:type="dcterms:W3CDTF">2013-10-16T06:54:36Z</dcterms:created>
  <dcterms:modified xsi:type="dcterms:W3CDTF">2016-02-19T05:53:58Z</dcterms:modified>
</cp:coreProperties>
</file>