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5" r:id="rId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80"/>
    <a:srgbClr val="6600CC"/>
    <a:srgbClr val="CCFF99"/>
    <a:srgbClr val="0000CC"/>
    <a:srgbClr val="CCFF66"/>
    <a:srgbClr val="66FF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4.xml"/><Relationship Id="rId2" Type="http://schemas.openxmlformats.org/officeDocument/2006/relationships/slide" Target="../slides/slide7.xml"/><Relationship Id="rId1" Type="http://schemas.openxmlformats.org/officeDocument/2006/relationships/slide" Target="../slides/slide3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60EC7B4-127C-4D57-9D69-4CC071995D53}" type="doc">
      <dgm:prSet loTypeId="urn:microsoft.com/office/officeart/2005/8/layout/radial3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C0957BB9-E975-4BAF-B8BB-C27DB5E4FE63}">
      <dgm:prSet phldrT="[Текст]" custT="1"/>
      <dgm:spPr/>
      <dgm:t>
        <a:bodyPr/>
        <a:lstStyle/>
        <a:p>
          <a:r>
            <a:rPr lang="ru-RU" sz="1800" b="1" dirty="0" smtClean="0">
              <a:solidFill>
                <a:srgbClr val="C00000"/>
              </a:solidFill>
            </a:rPr>
            <a:t>Рекомендации по использованию учебно-методических материалов, обеспечивающих содержание программ дополнительного профессионального образования</a:t>
          </a:r>
          <a:endParaRPr lang="ru-RU" sz="1800" b="1" dirty="0">
            <a:solidFill>
              <a:srgbClr val="C00000"/>
            </a:solidFill>
          </a:endParaRPr>
        </a:p>
      </dgm:t>
    </dgm:pt>
    <dgm:pt modelId="{16B4EF6D-41AA-4206-AF85-870B8500670B}" type="parTrans" cxnId="{546F5021-DE96-4F21-9F2E-99502A8B11A1}">
      <dgm:prSet/>
      <dgm:spPr/>
      <dgm:t>
        <a:bodyPr/>
        <a:lstStyle/>
        <a:p>
          <a:endParaRPr lang="ru-RU"/>
        </a:p>
      </dgm:t>
    </dgm:pt>
    <dgm:pt modelId="{C58743F8-DF74-44CB-803D-FC9481D3A83B}" type="sibTrans" cxnId="{546F5021-DE96-4F21-9F2E-99502A8B11A1}">
      <dgm:prSet/>
      <dgm:spPr/>
      <dgm:t>
        <a:bodyPr/>
        <a:lstStyle/>
        <a:p>
          <a:endParaRPr lang="ru-RU"/>
        </a:p>
      </dgm:t>
    </dgm:pt>
    <dgm:pt modelId="{07A5B27B-CCCA-4CD8-9BC5-A60D7F66A0FA}">
      <dgm:prSet phldrT="[Текст]"/>
      <dgm:spPr/>
      <dgm:t>
        <a:bodyPr/>
        <a:lstStyle/>
        <a:p>
          <a:r>
            <a:rPr lang="ru-RU" b="1" dirty="0" smtClean="0">
              <a:solidFill>
                <a:srgbClr val="0000CC"/>
              </a:solidFill>
              <a:hlinkClick xmlns:r="http://schemas.openxmlformats.org/officeDocument/2006/relationships" r:id="rId1" action="ppaction://hlinksldjump"/>
            </a:rPr>
            <a:t>КТО?</a:t>
          </a:r>
          <a:endParaRPr lang="ru-RU" b="1" dirty="0">
            <a:solidFill>
              <a:srgbClr val="0000CC"/>
            </a:solidFill>
          </a:endParaRPr>
        </a:p>
      </dgm:t>
    </dgm:pt>
    <dgm:pt modelId="{BDFBD026-D789-4F75-A454-AEB9565195C4}" type="parTrans" cxnId="{F7FE82AF-40C9-460F-A4AE-104803D21130}">
      <dgm:prSet/>
      <dgm:spPr/>
      <dgm:t>
        <a:bodyPr/>
        <a:lstStyle/>
        <a:p>
          <a:endParaRPr lang="ru-RU"/>
        </a:p>
      </dgm:t>
    </dgm:pt>
    <dgm:pt modelId="{0B61A8FF-295A-40ED-85BC-9D7E85974FE1}" type="sibTrans" cxnId="{F7FE82AF-40C9-460F-A4AE-104803D21130}">
      <dgm:prSet/>
      <dgm:spPr/>
      <dgm:t>
        <a:bodyPr/>
        <a:lstStyle/>
        <a:p>
          <a:endParaRPr lang="ru-RU"/>
        </a:p>
      </dgm:t>
    </dgm:pt>
    <dgm:pt modelId="{C6E99D19-4AF1-44C7-B2E4-4E1A4E9BC827}">
      <dgm:prSet phldrT="[Текст]"/>
      <dgm:spPr/>
      <dgm:t>
        <a:bodyPr/>
        <a:lstStyle/>
        <a:p>
          <a:r>
            <a:rPr lang="ru-RU" b="1" dirty="0" smtClean="0">
              <a:solidFill>
                <a:srgbClr val="800080"/>
              </a:solidFill>
            </a:rPr>
            <a:t>ЧТО?</a:t>
          </a:r>
          <a:endParaRPr lang="ru-RU" b="1" dirty="0">
            <a:solidFill>
              <a:srgbClr val="800080"/>
            </a:solidFill>
          </a:endParaRPr>
        </a:p>
      </dgm:t>
    </dgm:pt>
    <dgm:pt modelId="{9FDA1FA6-EAFC-4B1C-B245-EE38848C19AD}" type="parTrans" cxnId="{E10E6095-1D09-4F64-9C8F-669039471FE7}">
      <dgm:prSet/>
      <dgm:spPr/>
      <dgm:t>
        <a:bodyPr/>
        <a:lstStyle/>
        <a:p>
          <a:endParaRPr lang="ru-RU"/>
        </a:p>
      </dgm:t>
    </dgm:pt>
    <dgm:pt modelId="{BF2BCC80-7469-492D-8E8D-01CB174C349D}" type="sibTrans" cxnId="{E10E6095-1D09-4F64-9C8F-669039471FE7}">
      <dgm:prSet/>
      <dgm:spPr/>
      <dgm:t>
        <a:bodyPr/>
        <a:lstStyle/>
        <a:p>
          <a:endParaRPr lang="ru-RU"/>
        </a:p>
      </dgm:t>
    </dgm:pt>
    <dgm:pt modelId="{7FA16A99-EF74-43F0-BBC8-FDEA56B9A47F}">
      <dgm:prSet phldrT="[Текст]"/>
      <dgm:spPr/>
      <dgm:t>
        <a:bodyPr/>
        <a:lstStyle/>
        <a:p>
          <a:r>
            <a:rPr lang="ru-RU" b="1" dirty="0" smtClean="0">
              <a:solidFill>
                <a:srgbClr val="800080"/>
              </a:solidFill>
              <a:hlinkClick xmlns:r="http://schemas.openxmlformats.org/officeDocument/2006/relationships" r:id="rId2" action="ppaction://hlinksldjump"/>
            </a:rPr>
            <a:t>ПОЧЕМУ?</a:t>
          </a:r>
          <a:endParaRPr lang="ru-RU" b="1" dirty="0">
            <a:solidFill>
              <a:srgbClr val="800080"/>
            </a:solidFill>
          </a:endParaRPr>
        </a:p>
      </dgm:t>
    </dgm:pt>
    <dgm:pt modelId="{03026413-F391-4083-9291-34351516B5AA}" type="parTrans" cxnId="{E4F60043-F4E5-4127-8B3C-53778D2CCA31}">
      <dgm:prSet/>
      <dgm:spPr/>
      <dgm:t>
        <a:bodyPr/>
        <a:lstStyle/>
        <a:p>
          <a:endParaRPr lang="ru-RU"/>
        </a:p>
      </dgm:t>
    </dgm:pt>
    <dgm:pt modelId="{6BE13447-E293-4442-8853-31DF88FB5760}" type="sibTrans" cxnId="{E4F60043-F4E5-4127-8B3C-53778D2CCA31}">
      <dgm:prSet/>
      <dgm:spPr/>
      <dgm:t>
        <a:bodyPr/>
        <a:lstStyle/>
        <a:p>
          <a:endParaRPr lang="ru-RU"/>
        </a:p>
      </dgm:t>
    </dgm:pt>
    <dgm:pt modelId="{B2E3A765-B96B-48F4-AF6F-71769FDF92BB}">
      <dgm:prSet phldrT="[Текст]"/>
      <dgm:spPr/>
      <dgm:t>
        <a:bodyPr/>
        <a:lstStyle/>
        <a:p>
          <a:r>
            <a:rPr lang="ru-RU" b="1" dirty="0" smtClean="0">
              <a:solidFill>
                <a:srgbClr val="0000CC"/>
              </a:solidFill>
              <a:hlinkClick xmlns:r="http://schemas.openxmlformats.org/officeDocument/2006/relationships" r:id="rId3" action="ppaction://hlinksldjump"/>
            </a:rPr>
            <a:t>КАК?</a:t>
          </a:r>
          <a:endParaRPr lang="ru-RU" b="1" dirty="0">
            <a:solidFill>
              <a:srgbClr val="0000CC"/>
            </a:solidFill>
          </a:endParaRPr>
        </a:p>
      </dgm:t>
    </dgm:pt>
    <dgm:pt modelId="{98633396-8FED-45DD-97C8-90DA02C05BFE}" type="parTrans" cxnId="{5F398E88-48C6-4D32-9219-623183663F33}">
      <dgm:prSet/>
      <dgm:spPr/>
      <dgm:t>
        <a:bodyPr/>
        <a:lstStyle/>
        <a:p>
          <a:endParaRPr lang="ru-RU"/>
        </a:p>
      </dgm:t>
    </dgm:pt>
    <dgm:pt modelId="{FE9A400B-699C-4BF7-8A40-D2EFA08C9AD1}" type="sibTrans" cxnId="{5F398E88-48C6-4D32-9219-623183663F33}">
      <dgm:prSet/>
      <dgm:spPr/>
      <dgm:t>
        <a:bodyPr/>
        <a:lstStyle/>
        <a:p>
          <a:endParaRPr lang="ru-RU"/>
        </a:p>
      </dgm:t>
    </dgm:pt>
    <dgm:pt modelId="{C499D3EA-5850-4571-A6D0-CA71534332CE}">
      <dgm:prSet phldrT="[Текст]"/>
      <dgm:spPr/>
      <dgm:t>
        <a:bodyPr/>
        <a:lstStyle/>
        <a:p>
          <a:r>
            <a:rPr lang="ru-RU" b="1" u="none" dirty="0" smtClean="0">
              <a:solidFill>
                <a:srgbClr val="800080"/>
              </a:solidFill>
            </a:rPr>
            <a:t>ГДЕ?</a:t>
          </a:r>
          <a:endParaRPr lang="ru-RU" b="1" u="none" dirty="0">
            <a:solidFill>
              <a:srgbClr val="800080"/>
            </a:solidFill>
          </a:endParaRPr>
        </a:p>
      </dgm:t>
    </dgm:pt>
    <dgm:pt modelId="{7B2A40AD-9AEC-49EA-9D0B-AD3F15CE03E2}" type="parTrans" cxnId="{0433AC65-2891-4CA3-9A67-6FC731D457B8}">
      <dgm:prSet/>
      <dgm:spPr/>
      <dgm:t>
        <a:bodyPr/>
        <a:lstStyle/>
        <a:p>
          <a:endParaRPr lang="ru-RU"/>
        </a:p>
      </dgm:t>
    </dgm:pt>
    <dgm:pt modelId="{C3786FD0-CAFC-4B28-8404-B91FD6C700FB}" type="sibTrans" cxnId="{0433AC65-2891-4CA3-9A67-6FC731D457B8}">
      <dgm:prSet/>
      <dgm:spPr/>
      <dgm:t>
        <a:bodyPr/>
        <a:lstStyle/>
        <a:p>
          <a:endParaRPr lang="ru-RU"/>
        </a:p>
      </dgm:t>
    </dgm:pt>
    <dgm:pt modelId="{EA3E4947-8A70-4288-9658-CC768D0B9119}">
      <dgm:prSet phldrT="[Текст]"/>
      <dgm:spPr/>
      <dgm:t>
        <a:bodyPr/>
        <a:lstStyle/>
        <a:p>
          <a:r>
            <a:rPr lang="ru-RU" b="1" dirty="0" smtClean="0">
              <a:solidFill>
                <a:srgbClr val="800080"/>
              </a:solidFill>
            </a:rPr>
            <a:t>КОМУ?</a:t>
          </a:r>
          <a:endParaRPr lang="ru-RU" b="1" dirty="0">
            <a:solidFill>
              <a:srgbClr val="800080"/>
            </a:solidFill>
          </a:endParaRPr>
        </a:p>
      </dgm:t>
    </dgm:pt>
    <dgm:pt modelId="{9F718F55-8C99-4D6E-B602-FDAEB4E6C992}" type="parTrans" cxnId="{C678FF3A-AA41-4FD2-A636-50F20E629156}">
      <dgm:prSet/>
      <dgm:spPr/>
      <dgm:t>
        <a:bodyPr/>
        <a:lstStyle/>
        <a:p>
          <a:endParaRPr lang="ru-RU"/>
        </a:p>
      </dgm:t>
    </dgm:pt>
    <dgm:pt modelId="{FF76647F-17E0-4EFA-AE4D-F441A4A91421}" type="sibTrans" cxnId="{C678FF3A-AA41-4FD2-A636-50F20E629156}">
      <dgm:prSet/>
      <dgm:spPr/>
      <dgm:t>
        <a:bodyPr/>
        <a:lstStyle/>
        <a:p>
          <a:endParaRPr lang="ru-RU"/>
        </a:p>
      </dgm:t>
    </dgm:pt>
    <dgm:pt modelId="{C8682CF4-3B25-41F3-906D-17449A3A3DBE}" type="pres">
      <dgm:prSet presAssocID="{460EC7B4-127C-4D57-9D69-4CC071995D53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8F7F1EF-1FFA-42F7-955E-17EA86E30CE5}" type="pres">
      <dgm:prSet presAssocID="{460EC7B4-127C-4D57-9D69-4CC071995D53}" presName="radial" presStyleCnt="0">
        <dgm:presLayoutVars>
          <dgm:animLvl val="ctr"/>
        </dgm:presLayoutVars>
      </dgm:prSet>
      <dgm:spPr/>
    </dgm:pt>
    <dgm:pt modelId="{53346B18-BBE5-4F4C-8CF0-8F95D0356A4F}" type="pres">
      <dgm:prSet presAssocID="{C0957BB9-E975-4BAF-B8BB-C27DB5E4FE63}" presName="centerShape" presStyleLbl="vennNode1" presStyleIdx="0" presStyleCnt="7"/>
      <dgm:spPr/>
      <dgm:t>
        <a:bodyPr/>
        <a:lstStyle/>
        <a:p>
          <a:endParaRPr lang="ru-RU"/>
        </a:p>
      </dgm:t>
    </dgm:pt>
    <dgm:pt modelId="{EEF19BEB-2265-4B2E-82C9-6AE532F9A1E1}" type="pres">
      <dgm:prSet presAssocID="{07A5B27B-CCCA-4CD8-9BC5-A60D7F66A0FA}" presName="node" presStyleLbl="vennNode1" presStyleIdx="1" presStyleCnt="7" custScaleX="159501" custScaleY="109128" custRadScaleRad="98280" custRadScaleInc="-89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D569AAC-B5F5-4E35-B867-8796C3DE102A}" type="pres">
      <dgm:prSet presAssocID="{C6E99D19-4AF1-44C7-B2E4-4E1A4E9BC827}" presName="node" presStyleLbl="vennNode1" presStyleIdx="2" presStyleCnt="7" custScaleX="154934" custScaleY="104436" custRadScaleRad="115909" custRadScaleInc="844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F50E851-BC9F-4D80-A49E-321EC173F562}" type="pres">
      <dgm:prSet presAssocID="{7FA16A99-EF74-43F0-BBC8-FDEA56B9A47F}" presName="node" presStyleLbl="vennNode1" presStyleIdx="3" presStyleCnt="7" custScaleX="157469" custScaleY="96865" custRadScaleRad="117127" custRadScaleInc="-1563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BE3BCE9-8770-444E-B06E-47D762EBF860}" type="pres">
      <dgm:prSet presAssocID="{B2E3A765-B96B-48F4-AF6F-71769FDF92BB}" presName="node" presStyleLbl="vennNode1" presStyleIdx="4" presStyleCnt="7" custScaleX="152507" custRadScaleRad="100117" custRadScaleInc="-402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8727F5-F49A-4EFB-9420-600E6F0A2D04}" type="pres">
      <dgm:prSet presAssocID="{EA3E4947-8A70-4288-9658-CC768D0B9119}" presName="node" presStyleLbl="vennNode1" presStyleIdx="5" presStyleCnt="7" custScaleX="162441" custRadScaleRad="114698" custRadScaleInc="852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E778371-E53C-46A1-85AF-BF4A6824BA38}" type="pres">
      <dgm:prSet presAssocID="{C499D3EA-5850-4571-A6D0-CA71534332CE}" presName="node" presStyleLbl="vennNode1" presStyleIdx="6" presStyleCnt="7" custScaleX="157647" custScaleY="104477" custRadScaleRad="118098" custRadScaleInc="-11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CBF2530-DD9C-4D8E-961C-3EF524D24EEF}" type="presOf" srcId="{460EC7B4-127C-4D57-9D69-4CC071995D53}" destId="{C8682CF4-3B25-41F3-906D-17449A3A3DBE}" srcOrd="0" destOrd="0" presId="urn:microsoft.com/office/officeart/2005/8/layout/radial3"/>
    <dgm:cxn modelId="{E35452FD-7688-4901-A43E-8F711737B2A2}" type="presOf" srcId="{C6E99D19-4AF1-44C7-B2E4-4E1A4E9BC827}" destId="{0D569AAC-B5F5-4E35-B867-8796C3DE102A}" srcOrd="0" destOrd="0" presId="urn:microsoft.com/office/officeart/2005/8/layout/radial3"/>
    <dgm:cxn modelId="{78BE684B-7194-4AC8-A708-5C5E71AB931D}" type="presOf" srcId="{C0957BB9-E975-4BAF-B8BB-C27DB5E4FE63}" destId="{53346B18-BBE5-4F4C-8CF0-8F95D0356A4F}" srcOrd="0" destOrd="0" presId="urn:microsoft.com/office/officeart/2005/8/layout/radial3"/>
    <dgm:cxn modelId="{CF61558D-DA37-4523-94B1-BCEB76C297DE}" type="presOf" srcId="{EA3E4947-8A70-4288-9658-CC768D0B9119}" destId="{F28727F5-F49A-4EFB-9420-600E6F0A2D04}" srcOrd="0" destOrd="0" presId="urn:microsoft.com/office/officeart/2005/8/layout/radial3"/>
    <dgm:cxn modelId="{C678FF3A-AA41-4FD2-A636-50F20E629156}" srcId="{C0957BB9-E975-4BAF-B8BB-C27DB5E4FE63}" destId="{EA3E4947-8A70-4288-9658-CC768D0B9119}" srcOrd="4" destOrd="0" parTransId="{9F718F55-8C99-4D6E-B602-FDAEB4E6C992}" sibTransId="{FF76647F-17E0-4EFA-AE4D-F441A4A91421}"/>
    <dgm:cxn modelId="{686E30CB-6826-4322-87B0-AA65E4B58835}" type="presOf" srcId="{07A5B27B-CCCA-4CD8-9BC5-A60D7F66A0FA}" destId="{EEF19BEB-2265-4B2E-82C9-6AE532F9A1E1}" srcOrd="0" destOrd="0" presId="urn:microsoft.com/office/officeart/2005/8/layout/radial3"/>
    <dgm:cxn modelId="{5F398E88-48C6-4D32-9219-623183663F33}" srcId="{C0957BB9-E975-4BAF-B8BB-C27DB5E4FE63}" destId="{B2E3A765-B96B-48F4-AF6F-71769FDF92BB}" srcOrd="3" destOrd="0" parTransId="{98633396-8FED-45DD-97C8-90DA02C05BFE}" sibTransId="{FE9A400B-699C-4BF7-8A40-D2EFA08C9AD1}"/>
    <dgm:cxn modelId="{487E75A9-E950-4CD5-A29F-7C25FE301598}" type="presOf" srcId="{B2E3A765-B96B-48F4-AF6F-71769FDF92BB}" destId="{BBE3BCE9-8770-444E-B06E-47D762EBF860}" srcOrd="0" destOrd="0" presId="urn:microsoft.com/office/officeart/2005/8/layout/radial3"/>
    <dgm:cxn modelId="{0433AC65-2891-4CA3-9A67-6FC731D457B8}" srcId="{C0957BB9-E975-4BAF-B8BB-C27DB5E4FE63}" destId="{C499D3EA-5850-4571-A6D0-CA71534332CE}" srcOrd="5" destOrd="0" parTransId="{7B2A40AD-9AEC-49EA-9D0B-AD3F15CE03E2}" sibTransId="{C3786FD0-CAFC-4B28-8404-B91FD6C700FB}"/>
    <dgm:cxn modelId="{E10E6095-1D09-4F64-9C8F-669039471FE7}" srcId="{C0957BB9-E975-4BAF-B8BB-C27DB5E4FE63}" destId="{C6E99D19-4AF1-44C7-B2E4-4E1A4E9BC827}" srcOrd="1" destOrd="0" parTransId="{9FDA1FA6-EAFC-4B1C-B245-EE38848C19AD}" sibTransId="{BF2BCC80-7469-492D-8E8D-01CB174C349D}"/>
    <dgm:cxn modelId="{E4F60043-F4E5-4127-8B3C-53778D2CCA31}" srcId="{C0957BB9-E975-4BAF-B8BB-C27DB5E4FE63}" destId="{7FA16A99-EF74-43F0-BBC8-FDEA56B9A47F}" srcOrd="2" destOrd="0" parTransId="{03026413-F391-4083-9291-34351516B5AA}" sibTransId="{6BE13447-E293-4442-8853-31DF88FB5760}"/>
    <dgm:cxn modelId="{D4C5352D-0165-4715-97E4-0D60B50F1BB0}" type="presOf" srcId="{7FA16A99-EF74-43F0-BBC8-FDEA56B9A47F}" destId="{2F50E851-BC9F-4D80-A49E-321EC173F562}" srcOrd="0" destOrd="0" presId="urn:microsoft.com/office/officeart/2005/8/layout/radial3"/>
    <dgm:cxn modelId="{3A9A1990-7725-4C69-9DB0-075997D4D0D9}" type="presOf" srcId="{C499D3EA-5850-4571-A6D0-CA71534332CE}" destId="{AE778371-E53C-46A1-85AF-BF4A6824BA38}" srcOrd="0" destOrd="0" presId="urn:microsoft.com/office/officeart/2005/8/layout/radial3"/>
    <dgm:cxn modelId="{546F5021-DE96-4F21-9F2E-99502A8B11A1}" srcId="{460EC7B4-127C-4D57-9D69-4CC071995D53}" destId="{C0957BB9-E975-4BAF-B8BB-C27DB5E4FE63}" srcOrd="0" destOrd="0" parTransId="{16B4EF6D-41AA-4206-AF85-870B8500670B}" sibTransId="{C58743F8-DF74-44CB-803D-FC9481D3A83B}"/>
    <dgm:cxn modelId="{F7FE82AF-40C9-460F-A4AE-104803D21130}" srcId="{C0957BB9-E975-4BAF-B8BB-C27DB5E4FE63}" destId="{07A5B27B-CCCA-4CD8-9BC5-A60D7F66A0FA}" srcOrd="0" destOrd="0" parTransId="{BDFBD026-D789-4F75-A454-AEB9565195C4}" sibTransId="{0B61A8FF-295A-40ED-85BC-9D7E85974FE1}"/>
    <dgm:cxn modelId="{8F66C9B0-D837-4BEE-848E-54617B31EDF8}" type="presParOf" srcId="{C8682CF4-3B25-41F3-906D-17449A3A3DBE}" destId="{48F7F1EF-1FFA-42F7-955E-17EA86E30CE5}" srcOrd="0" destOrd="0" presId="urn:microsoft.com/office/officeart/2005/8/layout/radial3"/>
    <dgm:cxn modelId="{F6A2ADCE-88C8-4BF3-9F0B-E50CDA8F534C}" type="presParOf" srcId="{48F7F1EF-1FFA-42F7-955E-17EA86E30CE5}" destId="{53346B18-BBE5-4F4C-8CF0-8F95D0356A4F}" srcOrd="0" destOrd="0" presId="urn:microsoft.com/office/officeart/2005/8/layout/radial3"/>
    <dgm:cxn modelId="{C2B7069C-4EDA-4268-A2C8-0C35D54366B0}" type="presParOf" srcId="{48F7F1EF-1FFA-42F7-955E-17EA86E30CE5}" destId="{EEF19BEB-2265-4B2E-82C9-6AE532F9A1E1}" srcOrd="1" destOrd="0" presId="urn:microsoft.com/office/officeart/2005/8/layout/radial3"/>
    <dgm:cxn modelId="{968B26B1-A344-4394-9A46-50A9E1672021}" type="presParOf" srcId="{48F7F1EF-1FFA-42F7-955E-17EA86E30CE5}" destId="{0D569AAC-B5F5-4E35-B867-8796C3DE102A}" srcOrd="2" destOrd="0" presId="urn:microsoft.com/office/officeart/2005/8/layout/radial3"/>
    <dgm:cxn modelId="{2CECD4A2-CA6E-41E2-BC8F-4B39E309567D}" type="presParOf" srcId="{48F7F1EF-1FFA-42F7-955E-17EA86E30CE5}" destId="{2F50E851-BC9F-4D80-A49E-321EC173F562}" srcOrd="3" destOrd="0" presId="urn:microsoft.com/office/officeart/2005/8/layout/radial3"/>
    <dgm:cxn modelId="{B4C0508E-96D9-4CD1-888E-CB9B9E17DF07}" type="presParOf" srcId="{48F7F1EF-1FFA-42F7-955E-17EA86E30CE5}" destId="{BBE3BCE9-8770-444E-B06E-47D762EBF860}" srcOrd="4" destOrd="0" presId="urn:microsoft.com/office/officeart/2005/8/layout/radial3"/>
    <dgm:cxn modelId="{FF714A2C-3F0A-4EEF-8C8C-2FF9C4B4E690}" type="presParOf" srcId="{48F7F1EF-1FFA-42F7-955E-17EA86E30CE5}" destId="{F28727F5-F49A-4EFB-9420-600E6F0A2D04}" srcOrd="5" destOrd="0" presId="urn:microsoft.com/office/officeart/2005/8/layout/radial3"/>
    <dgm:cxn modelId="{CBC58895-5720-46E1-8BB5-52029864B37D}" type="presParOf" srcId="{48F7F1EF-1FFA-42F7-955E-17EA86E30CE5}" destId="{AE778371-E53C-46A1-85AF-BF4A6824BA38}" srcOrd="6" destOrd="0" presId="urn:microsoft.com/office/officeart/2005/8/layout/radial3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53346B18-BBE5-4F4C-8CF0-8F95D0356A4F}">
      <dsp:nvSpPr>
        <dsp:cNvPr id="0" name=""/>
        <dsp:cNvSpPr/>
      </dsp:nvSpPr>
      <dsp:spPr>
        <a:xfrm>
          <a:off x="2603925" y="1570380"/>
          <a:ext cx="3804046" cy="3804046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1800" b="1" kern="1200" dirty="0" smtClean="0">
              <a:solidFill>
                <a:srgbClr val="C00000"/>
              </a:solidFill>
            </a:rPr>
            <a:t>Рекомендации по использованию учебно-методических материалов, обеспечивающих содержание программ дополнительного профессионального образования</a:t>
          </a:r>
          <a:endParaRPr lang="ru-RU" sz="1800" b="1" kern="1200" dirty="0">
            <a:solidFill>
              <a:srgbClr val="C00000"/>
            </a:solidFill>
          </a:endParaRPr>
        </a:p>
      </dsp:txBody>
      <dsp:txXfrm>
        <a:off x="2603925" y="1570380"/>
        <a:ext cx="3804046" cy="3804046"/>
      </dsp:txXfrm>
    </dsp:sp>
    <dsp:sp modelId="{EEF19BEB-2265-4B2E-82C9-6AE532F9A1E1}">
      <dsp:nvSpPr>
        <dsp:cNvPr id="0" name=""/>
        <dsp:cNvSpPr/>
      </dsp:nvSpPr>
      <dsp:spPr>
        <a:xfrm>
          <a:off x="2966358" y="-9"/>
          <a:ext cx="3033746" cy="2075640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rgbClr val="0000CC"/>
              </a:solidFill>
              <a:hlinkClick xmlns:r="http://schemas.openxmlformats.org/officeDocument/2006/relationships" r:id="" action="ppaction://hlinksldjump"/>
            </a:rPr>
            <a:t>КТО?</a:t>
          </a:r>
          <a:endParaRPr lang="ru-RU" sz="3700" b="1" kern="1200" dirty="0">
            <a:solidFill>
              <a:srgbClr val="0000CC"/>
            </a:solidFill>
          </a:endParaRPr>
        </a:p>
      </dsp:txBody>
      <dsp:txXfrm>
        <a:off x="2966358" y="-9"/>
        <a:ext cx="3033746" cy="2075640"/>
      </dsp:txXfrm>
    </dsp:sp>
    <dsp:sp modelId="{0D569AAC-B5F5-4E35-B867-8796C3DE102A}">
      <dsp:nvSpPr>
        <dsp:cNvPr id="0" name=""/>
        <dsp:cNvSpPr/>
      </dsp:nvSpPr>
      <dsp:spPr>
        <a:xfrm>
          <a:off x="5636332" y="1268760"/>
          <a:ext cx="2946880" cy="198639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rgbClr val="800080"/>
              </a:solidFill>
            </a:rPr>
            <a:t>ЧТО?</a:t>
          </a:r>
          <a:endParaRPr lang="ru-RU" sz="3700" b="1" kern="1200" dirty="0">
            <a:solidFill>
              <a:srgbClr val="800080"/>
            </a:solidFill>
          </a:endParaRPr>
        </a:p>
      </dsp:txBody>
      <dsp:txXfrm>
        <a:off x="5636332" y="1268760"/>
        <a:ext cx="2946880" cy="1986397"/>
      </dsp:txXfrm>
    </dsp:sp>
    <dsp:sp modelId="{2F50E851-BC9F-4D80-A49E-321EC173F562}">
      <dsp:nvSpPr>
        <dsp:cNvPr id="0" name=""/>
        <dsp:cNvSpPr/>
      </dsp:nvSpPr>
      <dsp:spPr>
        <a:xfrm>
          <a:off x="5724129" y="3573010"/>
          <a:ext cx="2995097" cy="1842395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rgbClr val="800080"/>
              </a:solidFill>
              <a:hlinkClick xmlns:r="http://schemas.openxmlformats.org/officeDocument/2006/relationships" r:id="" action="ppaction://hlinksldjump"/>
            </a:rPr>
            <a:t>ПОЧЕМУ?</a:t>
          </a:r>
          <a:endParaRPr lang="ru-RU" sz="3700" b="1" kern="1200" dirty="0">
            <a:solidFill>
              <a:srgbClr val="800080"/>
            </a:solidFill>
          </a:endParaRPr>
        </a:p>
      </dsp:txBody>
      <dsp:txXfrm>
        <a:off x="5724129" y="3573010"/>
        <a:ext cx="2995097" cy="1842395"/>
      </dsp:txXfrm>
    </dsp:sp>
    <dsp:sp modelId="{BBE3BCE9-8770-444E-B06E-47D762EBF860}">
      <dsp:nvSpPr>
        <dsp:cNvPr id="0" name=""/>
        <dsp:cNvSpPr/>
      </dsp:nvSpPr>
      <dsp:spPr>
        <a:xfrm>
          <a:off x="3160202" y="4998701"/>
          <a:ext cx="2900718" cy="19020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rgbClr val="0000CC"/>
              </a:solidFill>
              <a:hlinkClick xmlns:r="http://schemas.openxmlformats.org/officeDocument/2006/relationships" r:id="" action="ppaction://hlinksldjump"/>
            </a:rPr>
            <a:t>КАК?</a:t>
          </a:r>
          <a:endParaRPr lang="ru-RU" sz="3700" b="1" kern="1200" dirty="0">
            <a:solidFill>
              <a:srgbClr val="0000CC"/>
            </a:solidFill>
          </a:endParaRPr>
        </a:p>
      </dsp:txBody>
      <dsp:txXfrm>
        <a:off x="3160202" y="4998701"/>
        <a:ext cx="2900718" cy="1902023"/>
      </dsp:txXfrm>
    </dsp:sp>
    <dsp:sp modelId="{F28727F5-F49A-4EFB-9420-600E6F0A2D04}">
      <dsp:nvSpPr>
        <dsp:cNvPr id="0" name=""/>
        <dsp:cNvSpPr/>
      </dsp:nvSpPr>
      <dsp:spPr>
        <a:xfrm>
          <a:off x="383493" y="3717032"/>
          <a:ext cx="3089665" cy="1902023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kern="1200" dirty="0" smtClean="0">
              <a:solidFill>
                <a:srgbClr val="800080"/>
              </a:solidFill>
            </a:rPr>
            <a:t>КОМУ?</a:t>
          </a:r>
          <a:endParaRPr lang="ru-RU" sz="3700" b="1" kern="1200" dirty="0">
            <a:solidFill>
              <a:srgbClr val="800080"/>
            </a:solidFill>
          </a:endParaRPr>
        </a:p>
      </dsp:txBody>
      <dsp:txXfrm>
        <a:off x="383493" y="3717032"/>
        <a:ext cx="3089665" cy="1902023"/>
      </dsp:txXfrm>
    </dsp:sp>
    <dsp:sp modelId="{AE778371-E53C-46A1-85AF-BF4A6824BA38}">
      <dsp:nvSpPr>
        <dsp:cNvPr id="0" name=""/>
        <dsp:cNvSpPr/>
      </dsp:nvSpPr>
      <dsp:spPr>
        <a:xfrm>
          <a:off x="311475" y="1340759"/>
          <a:ext cx="2998482" cy="1987177"/>
        </a:xfrm>
        <a:prstGeom prst="ellipse">
          <a:avLst/>
        </a:prstGeom>
        <a:solidFill>
          <a:schemeClr val="accent1">
            <a:alpha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tx1"/>
        </a:fontRef>
      </dsp:style>
      <dsp:txBody>
        <a:bodyPr spcFirstLastPara="0" vert="horz" wrap="square" lIns="46990" tIns="46990" rIns="46990" bIns="46990" numCol="1" spcCol="1270" anchor="ctr" anchorCtr="0">
          <a:noAutofit/>
        </a:bodyPr>
        <a:lstStyle/>
        <a:p>
          <a:pPr lvl="0" algn="ctr" defTabSz="16446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700" b="1" u="none" kern="1200" dirty="0" smtClean="0">
              <a:solidFill>
                <a:srgbClr val="800080"/>
              </a:solidFill>
            </a:rPr>
            <a:t>ГДЕ?</a:t>
          </a:r>
          <a:endParaRPr lang="ru-RU" sz="3700" b="1" u="none" kern="1200" dirty="0">
            <a:solidFill>
              <a:srgbClr val="800080"/>
            </a:solidFill>
          </a:endParaRPr>
        </a:p>
      </dsp:txBody>
      <dsp:txXfrm>
        <a:off x="311475" y="1340759"/>
        <a:ext cx="2998482" cy="19871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3">
  <dgm:title val=""/>
  <dgm:desc val=""/>
  <dgm:catLst>
    <dgm:cat type="relationship" pri="31000"/>
    <dgm:cat type="cycle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>
      <dgm:param type="ar" val="1"/>
    </dgm:alg>
    <dgm:shape xmlns:r="http://schemas.openxmlformats.org/officeDocument/2006/relationships" r:blip="">
      <dgm:adjLst/>
    </dgm:shape>
    <dgm:presOf/>
    <dgm:constrLst/>
    <dgm:ruleLst/>
    <dgm:layoutNode name="radial">
      <dgm:varLst>
        <dgm:animLvl val="ctr"/>
      </dgm:varLst>
      <dgm:choose name="Name0">
        <dgm:if name="Name1" func="var" arg="dir" op="equ" val="norm">
          <dgm:choose name="Name2">
            <dgm:if name="Name3" axis="ch ch" ptType="node node" st="1 1" cnt="1 0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else name="Name4">
              <dgm:alg type="cycle">
                <dgm:param type="stAng" val="0"/>
                <dgm:param type="spanAng" val="360"/>
                <dgm:param type="ctrShpMap" val="fNode"/>
              </dgm:alg>
            </dgm:else>
          </dgm:choose>
        </dgm:if>
        <dgm:else name="Name5">
          <dgm:alg type="cycle">
            <dgm:param type="stAng" val="0"/>
            <dgm:param type="spanAng" val="-360"/>
            <dgm:param type="ctrShpMap" val="fNode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enterShape" refType="w"/>
        <dgm:constr type="h" for="ch" forName="centerShape" refType="h"/>
        <dgm:constr type="w" for="ch" forName="node" refType="w" fact="0.5"/>
        <dgm:constr type="h" for="ch" forName="node" refType="h" fact="0.5"/>
        <dgm:constr type="sp" refType="w" refFor="ch" refForName="node" fact="-0.2"/>
        <dgm:constr type="sibSp" refType="w" refFor="ch" refForName="node" fact="-0.2"/>
        <dgm:constr type="primFontSz" for="ch" forName="centerShape" val="65"/>
        <dgm:constr type="primFontSz" for="des" forName="node" val="65"/>
        <dgm:constr type="primFontSz" for="ch" forName="node" refType="primFontSz" refFor="ch" refForName="centerShape" op="lte"/>
      </dgm:constrLst>
      <dgm:ruleLst/>
      <dgm:forEach name="Name6" axis="ch" ptType="node" cnt="1">
        <dgm:layoutNode name="centerShape" styleLbl="vennNode1">
          <dgm:alg type="tx"/>
          <dgm:shape xmlns:r="http://schemas.openxmlformats.org/officeDocument/2006/relationships" type="ellipse" r:blip="">
            <dgm:adjLst/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7" axis="ch" ptType="node">
          <dgm:layoutNode name="node" styleLbl="venn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26.02.2016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slide" Target="slide2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ertianova\Desktop\Насте+1+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99592" y="1916832"/>
            <a:ext cx="7772400" cy="2232248"/>
          </a:xfrm>
        </p:spPr>
        <p:txBody>
          <a:bodyPr>
            <a:normAutofit fontScale="90000"/>
          </a:bodyPr>
          <a:lstStyle/>
          <a:p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300" dirty="0" smtClean="0"/>
              <a:t/>
            </a:r>
            <a:br>
              <a:rPr lang="ru-RU" sz="1300" dirty="0" smtClean="0"/>
            </a:br>
            <a:r>
              <a:rPr lang="ru-RU" sz="1600" dirty="0" smtClean="0"/>
              <a:t>МИНИСТЕРСТВО ОБРАЗОВАНИЯ И НАУКИ РОССИЙСКОЙ ФЕДЕРАЦИИ</a:t>
            </a:r>
            <a:br>
              <a:rPr lang="ru-RU" sz="1600" dirty="0" smtClean="0"/>
            </a:br>
            <a:r>
              <a:rPr lang="ru-RU" sz="1600" dirty="0" smtClean="0"/>
              <a:t>Федеральное государственное бюджетное образовательное учреждение </a:t>
            </a:r>
            <a:br>
              <a:rPr lang="ru-RU" sz="1600" dirty="0" smtClean="0"/>
            </a:br>
            <a:r>
              <a:rPr lang="ru-RU" sz="1600" dirty="0" smtClean="0"/>
              <a:t>высшего профессионального образования </a:t>
            </a:r>
            <a:br>
              <a:rPr lang="ru-RU" sz="1600" dirty="0" smtClean="0"/>
            </a:br>
            <a:r>
              <a:rPr lang="ru-RU" sz="1600" dirty="0" smtClean="0"/>
              <a:t>«Пермский государственный гуманитарно-педагогический университет»</a:t>
            </a:r>
            <a:br>
              <a:rPr lang="ru-RU" sz="1600" dirty="0" smtClean="0"/>
            </a:br>
            <a:r>
              <a:rPr lang="ru-RU" sz="1600" i="1" dirty="0" smtClean="0"/>
              <a:t>Университетский округ инновационных образовательных организаций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i="1" dirty="0" smtClean="0"/>
              <a:t> Пермского края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b="1" dirty="0" smtClean="0"/>
              <a:t>А.А. Вертьянова</a:t>
            </a:r>
            <a:br>
              <a:rPr lang="ru-RU" sz="1600" b="1" dirty="0" smtClean="0"/>
            </a:br>
            <a:r>
              <a:rPr lang="ru-RU" sz="1600" b="1" dirty="0" smtClean="0"/>
              <a:t>Н.А. Красноборова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br>
              <a:rPr lang="ru-RU" sz="1600" b="1" dirty="0" smtClean="0"/>
            </a:br>
            <a:r>
              <a:rPr lang="ru-RU" sz="1600" b="1" cap="all" dirty="0" smtClean="0">
                <a:solidFill>
                  <a:schemeClr val="accent6">
                    <a:lumMod val="75000"/>
                  </a:schemeClr>
                </a:solidFill>
              </a:rPr>
              <a:t>Рекомендации по использованию 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b="1" cap="all" dirty="0" smtClean="0">
                <a:solidFill>
                  <a:schemeClr val="accent6">
                    <a:lumMod val="75000"/>
                  </a:schemeClr>
                </a:solidFill>
              </a:rPr>
              <a:t>учебно-методических материалов, обеспечивающих содержание программ дополнительного профессионального образования</a:t>
            </a: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/>
            </a:r>
            <a:b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</a:br>
            <a:r>
              <a:rPr lang="ru-RU" sz="1600" b="1" dirty="0" smtClean="0">
                <a:solidFill>
                  <a:schemeClr val="accent6">
                    <a:lumMod val="75000"/>
                  </a:schemeClr>
                </a:solidFill>
              </a:rPr>
              <a:t> </a:t>
            </a:r>
            <a:r>
              <a:rPr lang="ru-RU" sz="1600" b="1" dirty="0" smtClean="0"/>
              <a:t/>
            </a:r>
            <a:br>
              <a:rPr lang="ru-RU" sz="1600" b="1" dirty="0" smtClean="0"/>
            </a:br>
            <a:r>
              <a:rPr lang="ru-RU" sz="1600" b="1" dirty="0" smtClean="0"/>
              <a:t>Методическое пособие</a:t>
            </a:r>
            <a:br>
              <a:rPr lang="ru-RU" sz="1600" b="1" dirty="0" smtClean="0"/>
            </a:br>
            <a:r>
              <a:rPr lang="ru-RU" sz="1600" b="1" dirty="0" smtClean="0"/>
              <a:t> 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 </a:t>
            </a:r>
            <a:br>
              <a:rPr lang="ru-RU" sz="1600" dirty="0" smtClean="0"/>
            </a:br>
            <a:r>
              <a:rPr lang="ru-RU" sz="1600" dirty="0" smtClean="0"/>
              <a:t>Пермь </a:t>
            </a:r>
            <a:br>
              <a:rPr lang="ru-RU" sz="1600" dirty="0" smtClean="0"/>
            </a:br>
            <a:r>
              <a:rPr lang="ru-RU" sz="1600" dirty="0" smtClean="0"/>
              <a:t>ПГГПУ</a:t>
            </a:r>
            <a:br>
              <a:rPr lang="ru-RU" sz="1600" dirty="0" smtClean="0"/>
            </a:br>
            <a:r>
              <a:rPr lang="ru-RU" sz="1600" dirty="0" smtClean="0"/>
              <a:t>2016</a:t>
            </a:r>
            <a:endParaRPr lang="ru-RU" sz="1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vertianova\Desktop\Насте+1+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0" y="0"/>
          <a:ext cx="8964613" cy="6858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61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>
                <a:solidFill>
                  <a:srgbClr val="0000CC"/>
                </a:solidFill>
                <a:hlinkClick r:id="rId2" action="ppaction://hlinksldjump"/>
              </a:rPr>
              <a:t>АВТОРЫ</a:t>
            </a:r>
            <a:endParaRPr lang="ru-RU" b="1" dirty="0">
              <a:solidFill>
                <a:srgbClr val="0000CC"/>
              </a:solidFill>
            </a:endParaRPr>
          </a:p>
        </p:txBody>
      </p:sp>
      <p:sp>
        <p:nvSpPr>
          <p:cNvPr id="7" name="Содержимое 6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  <a:p>
            <a:pPr>
              <a:buNone/>
            </a:pPr>
            <a:endParaRPr lang="ru-RU" sz="1400" dirty="0" smtClean="0">
              <a:solidFill>
                <a:srgbClr val="C00000"/>
              </a:solidFill>
            </a:endParaRPr>
          </a:p>
        </p:txBody>
      </p:sp>
      <p:sp>
        <p:nvSpPr>
          <p:cNvPr id="13" name="Текст 12"/>
          <p:cNvSpPr>
            <a:spLocks noGrp="1"/>
          </p:cNvSpPr>
          <p:nvPr>
            <p:ph type="body" sz="quarter" idx="3"/>
          </p:nvPr>
        </p:nvSpPr>
        <p:spPr>
          <a:xfrm>
            <a:off x="4499992" y="5301208"/>
            <a:ext cx="4536504" cy="1080120"/>
          </a:xfrm>
        </p:spPr>
        <p:txBody>
          <a:bodyPr>
            <a:noAutofit/>
          </a:bodyPr>
          <a:lstStyle/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/>
            <a:endParaRPr lang="ru-RU" sz="1500" dirty="0" smtClean="0">
              <a:solidFill>
                <a:srgbClr val="C00000"/>
              </a:solidFill>
            </a:endParaRPr>
          </a:p>
          <a:p>
            <a:pPr algn="ctr">
              <a:spcBef>
                <a:spcPts val="0"/>
              </a:spcBef>
            </a:pPr>
            <a:r>
              <a:rPr lang="ru-RU" sz="1500" dirty="0" smtClean="0">
                <a:solidFill>
                  <a:srgbClr val="C00000"/>
                </a:solidFill>
              </a:rPr>
              <a:t>Анастасия Андреевна Вертьянова</a:t>
            </a:r>
          </a:p>
          <a:p>
            <a:pPr>
              <a:spcBef>
                <a:spcPts val="0"/>
              </a:spcBef>
            </a:pPr>
            <a:endParaRPr lang="ru-RU" sz="1500" dirty="0" smtClean="0"/>
          </a:p>
          <a:p>
            <a:pPr algn="ctr">
              <a:spcBef>
                <a:spcPts val="0"/>
              </a:spcBef>
            </a:pPr>
            <a:r>
              <a:rPr lang="ru-RU" sz="1500" b="0" dirty="0" smtClean="0"/>
              <a:t>кандидат педагогических наук, доцент кафедры методики преподавания иностранных языков ПГГПУ</a:t>
            </a:r>
            <a:endParaRPr lang="ru-RU" sz="1500" b="0" dirty="0"/>
          </a:p>
        </p:txBody>
      </p:sp>
      <p:sp>
        <p:nvSpPr>
          <p:cNvPr id="15" name="Текст 12"/>
          <p:cNvSpPr txBox="1">
            <a:spLocks/>
          </p:cNvSpPr>
          <p:nvPr/>
        </p:nvSpPr>
        <p:spPr>
          <a:xfrm>
            <a:off x="251520" y="5229200"/>
            <a:ext cx="4176464" cy="1080120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6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Наталья Александровна Красноборова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/>
              <a:t>кандидат психологических наук, проректор по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lang="ru-RU" sz="2400" dirty="0" smtClean="0"/>
              <a:t>непрерывному образованию ПГГПУ</a:t>
            </a:r>
            <a:endParaRPr kumimoji="0" lang="ru-RU" sz="240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3076" name="Picture 4" descr="C:\Users\vertianova\Desktop\image_1377158828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99592" y="1628800"/>
            <a:ext cx="2520280" cy="3456384"/>
          </a:xfrm>
          <a:prstGeom prst="rect">
            <a:avLst/>
          </a:prstGeom>
          <a:noFill/>
        </p:spPr>
      </p:pic>
      <p:pic>
        <p:nvPicPr>
          <p:cNvPr id="3077" name="Picture 5" descr="C:\Users\vertianova\Desktop\image_1411118501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1628800"/>
            <a:ext cx="2448272" cy="33843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vertianova\Desktop\Насте+1+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7" name="Заголовок 6"/>
          <p:cNvSpPr>
            <a:spLocks noGrp="1"/>
          </p:cNvSpPr>
          <p:nvPr>
            <p:ph type="ctrTitle"/>
          </p:nvPr>
        </p:nvSpPr>
        <p:spPr>
          <a:xfrm>
            <a:off x="683568" y="188641"/>
            <a:ext cx="7772400" cy="864096"/>
          </a:xfrm>
        </p:spPr>
        <p:txBody>
          <a:bodyPr>
            <a:normAutofit/>
          </a:bodyPr>
          <a:lstStyle/>
          <a:p>
            <a:r>
              <a:rPr lang="ru-RU" sz="4000" b="1" dirty="0" smtClean="0">
                <a:solidFill>
                  <a:srgbClr val="800080"/>
                </a:solidFill>
              </a:rPr>
              <a:t>СОДЕРЖАНИЕ</a:t>
            </a:r>
            <a:endParaRPr lang="ru-RU" sz="4000" b="1" dirty="0">
              <a:solidFill>
                <a:srgbClr val="800080"/>
              </a:solidFill>
            </a:endParaRPr>
          </a:p>
        </p:txBody>
      </p:sp>
      <p:sp>
        <p:nvSpPr>
          <p:cNvPr id="8" name="Подзаголовок 7"/>
          <p:cNvSpPr>
            <a:spLocks noGrp="1"/>
          </p:cNvSpPr>
          <p:nvPr>
            <p:ph type="subTitle" idx="1"/>
          </p:nvPr>
        </p:nvSpPr>
        <p:spPr>
          <a:xfrm>
            <a:off x="467544" y="1052736"/>
            <a:ext cx="8352928" cy="5544616"/>
          </a:xfrm>
        </p:spPr>
        <p:txBody>
          <a:bodyPr>
            <a:noAutofit/>
          </a:bodyPr>
          <a:lstStyle/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Введение</a:t>
            </a:r>
          </a:p>
          <a:p>
            <a:pPr algn="just"/>
            <a:endParaRPr lang="ru-RU" sz="1800" b="1" dirty="0" smtClean="0">
              <a:solidFill>
                <a:schemeClr val="tx1"/>
              </a:solidFill>
            </a:endParaRPr>
          </a:p>
          <a:p>
            <a:pPr lvl="0" algn="just"/>
            <a:r>
              <a:rPr lang="ru-RU" sz="1800" b="1" dirty="0" smtClean="0">
                <a:solidFill>
                  <a:schemeClr val="tx1"/>
                </a:solidFill>
              </a:rPr>
              <a:t>1. ФГОС: общие положения и ключевые понятия</a:t>
            </a: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 </a:t>
            </a:r>
          </a:p>
          <a:p>
            <a:pPr lvl="0" algn="just"/>
            <a:r>
              <a:rPr lang="ru-RU" sz="1800" b="1" dirty="0" smtClean="0">
                <a:solidFill>
                  <a:schemeClr val="tx1"/>
                </a:solidFill>
              </a:rPr>
              <a:t>2. Универсальные учебные действия: формирование и оценка </a:t>
            </a: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 </a:t>
            </a:r>
          </a:p>
          <a:p>
            <a:pPr lvl="0" algn="just"/>
            <a:r>
              <a:rPr lang="ru-RU" sz="1800" b="1" dirty="0" smtClean="0">
                <a:solidFill>
                  <a:schemeClr val="tx1"/>
                </a:solidFill>
              </a:rPr>
              <a:t>3. Приёмы критического анализа методических материалов</a:t>
            </a: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 </a:t>
            </a:r>
          </a:p>
          <a:p>
            <a:pPr lvl="0" algn="just"/>
            <a:r>
              <a:rPr lang="ru-RU" sz="1800" b="1" dirty="0" smtClean="0">
                <a:solidFill>
                  <a:schemeClr val="tx1"/>
                </a:solidFill>
              </a:rPr>
              <a:t>4. Оценивание: изучение, анализ, обсуждение</a:t>
            </a: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 </a:t>
            </a:r>
          </a:p>
          <a:p>
            <a:pPr lvl="0" algn="just"/>
            <a:r>
              <a:rPr lang="ru-RU" sz="1800" b="1" dirty="0" smtClean="0">
                <a:solidFill>
                  <a:schemeClr val="tx1"/>
                </a:solidFill>
              </a:rPr>
              <a:t>5. Способы организации рефлексивной деятельности</a:t>
            </a:r>
          </a:p>
          <a:p>
            <a:pPr algn="just"/>
            <a:endParaRPr lang="ru-RU" sz="18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Заключение</a:t>
            </a:r>
          </a:p>
          <a:p>
            <a:pPr algn="just"/>
            <a:endParaRPr lang="ru-RU" sz="1800" b="1" dirty="0" smtClean="0">
              <a:solidFill>
                <a:schemeClr val="tx1"/>
              </a:solidFill>
            </a:endParaRP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Библиографический список</a:t>
            </a:r>
          </a:p>
          <a:p>
            <a:pPr algn="just"/>
            <a:r>
              <a:rPr lang="ru-RU" sz="1800" b="1" dirty="0" smtClean="0">
                <a:solidFill>
                  <a:schemeClr val="tx1"/>
                </a:solidFill>
              </a:rPr>
              <a:t> </a:t>
            </a:r>
          </a:p>
          <a:p>
            <a:pPr algn="just"/>
            <a:r>
              <a:rPr lang="ru-RU" sz="1800" b="1" i="1" dirty="0" smtClean="0">
                <a:solidFill>
                  <a:schemeClr val="tx1"/>
                </a:solidFill>
                <a:hlinkClick r:id="rId3" action="ppaction://hlinksldjump"/>
              </a:rPr>
              <a:t>Приложение.</a:t>
            </a:r>
            <a:r>
              <a:rPr lang="ru-RU" sz="1800" b="1" dirty="0" smtClean="0">
                <a:solidFill>
                  <a:schemeClr val="tx1"/>
                </a:solidFill>
                <a:hlinkClick r:id="rId3" action="ppaction://hlinksldjump"/>
              </a:rPr>
              <a:t> Перечень приложений на электронном носителе</a:t>
            </a:r>
            <a:endParaRPr lang="ru-RU" sz="1800" b="1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CFF99">
            <a:alpha val="50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 descr="C:\Users\vertianova\Desktop\image туц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0298" y="357166"/>
            <a:ext cx="3881592" cy="3744416"/>
          </a:xfrm>
          <a:prstGeom prst="rect">
            <a:avLst/>
          </a:prstGeom>
          <a:noFill/>
        </p:spPr>
      </p:pic>
      <p:sp>
        <p:nvSpPr>
          <p:cNvPr id="5123" name="Rectangle 3"/>
          <p:cNvSpPr>
            <a:spLocks noChangeArrowheads="1"/>
          </p:cNvSpPr>
          <p:nvPr/>
        </p:nvSpPr>
        <p:spPr bwMode="auto">
          <a:xfrm>
            <a:off x="1115616" y="4581128"/>
            <a:ext cx="6585273" cy="1323439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lang="ru-RU" sz="1400" b="1" i="1" dirty="0" smtClean="0">
                <a:solidFill>
                  <a:srgbClr val="FF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Пример задания:</a:t>
            </a:r>
            <a:r>
              <a:rPr lang="ru-RU" sz="1400" i="1" dirty="0" smtClean="0">
                <a:solidFill>
                  <a:srgbClr val="0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изучив документ «Виды контроля» </a:t>
            </a: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 диске в прил. 3 «Оценка»,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выделить назначение каждого вида контроля и выявить общее и частное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в позициях авторов на суть этой проблемы, заполнить </a:t>
            </a:r>
            <a:r>
              <a:rPr kumimoji="0" lang="en-US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Venn</a:t>
            </a:r>
            <a:r>
              <a:rPr kumimoji="0" lang="ru-RU" sz="14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-диаграмму: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lang="ru-RU" sz="1400" i="1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ru-RU" sz="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Графический объект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43808" y="5445224"/>
            <a:ext cx="2674292" cy="1052512"/>
          </a:xfrm>
          <a:prstGeom prst="rect">
            <a:avLst/>
          </a:prstGeom>
          <a:solidFill>
            <a:schemeClr val="accent1"/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vertianova\Desktop\Насте+1+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3131840" y="-315416"/>
            <a:ext cx="2545056" cy="14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2400" b="1" u="sng" dirty="0" smtClean="0">
              <a:solidFill>
                <a:srgbClr val="FF0000"/>
              </a:solidFill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sng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3" action="ppaction://hlinksldjump"/>
              </a:rPr>
              <a:t>ДЛЯ ЗАМЕТОК</a:t>
            </a:r>
            <a:endParaRPr kumimoji="0" lang="ru-RU" sz="2400" b="1" i="0" u="sng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6148" name="Рисунок 7">
            <a:hlinkClick r:id="rId4" action="ppaction://hlinksldjump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27784" y="1196752"/>
            <a:ext cx="3352800" cy="93345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2195736" y="2132856"/>
            <a:ext cx="4572000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b="1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_</a:t>
            </a:r>
          </a:p>
          <a:p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vertianova\Desktop\Насте+1+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одзаголовок 7"/>
          <p:cNvSpPr txBox="1">
            <a:spLocks/>
          </p:cNvSpPr>
          <p:nvPr/>
        </p:nvSpPr>
        <p:spPr>
          <a:xfrm>
            <a:off x="467544" y="1340768"/>
            <a:ext cx="8352928" cy="4536504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ТРАНСЛЯЦИЯ ОПЫТА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МЕТОДИЧЕСКАЯ ПОДДЕРЖКА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УКРЕПЛЕНИЕ СЕТЕВОГО ВЗАИМОДЕЙСТВИЯ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УСПЕШНОЕ ОБУЧЕНИЕ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ЭФФЕКТИВНОСТЬ УЧЕБНОГО ПРОЦЕССА</a:t>
            </a: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ü"/>
              <a:tabLst/>
              <a:defRPr/>
            </a:pPr>
            <a:endParaRPr lang="ru-RU" sz="2000" b="1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Подзаголовок 7"/>
          <p:cNvSpPr txBox="1">
            <a:spLocks/>
          </p:cNvSpPr>
          <p:nvPr/>
        </p:nvSpPr>
        <p:spPr>
          <a:xfrm>
            <a:off x="395536" y="1268760"/>
            <a:ext cx="8352928" cy="51125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835696" y="692696"/>
            <a:ext cx="489654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  <a:hlinkClick r:id="rId3" action="ppaction://hlinksldjump"/>
              </a:rPr>
              <a:t>ИДЕИ ДЛЯ…</a:t>
            </a:r>
            <a:endParaRPr lang="ru-RU" sz="28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Users\vertianova\Desktop\Насте+1+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6" name="Подзаголовок 7"/>
          <p:cNvSpPr txBox="1">
            <a:spLocks/>
          </p:cNvSpPr>
          <p:nvPr/>
        </p:nvSpPr>
        <p:spPr>
          <a:xfrm>
            <a:off x="467544" y="1052736"/>
            <a:ext cx="8352928" cy="5544616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marR="0" lvl="0" indent="-34290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endParaRPr lang="ru-RU" b="1" dirty="0" smtClean="0"/>
          </a:p>
          <a:p>
            <a:pPr marL="342900" marR="0" lvl="0" indent="-342900" algn="just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ru-RU" sz="1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11560" y="2636912"/>
            <a:ext cx="813690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 ЗА ВНИМАНИЕ !</a:t>
            </a:r>
            <a:endParaRPr lang="ru-RU" sz="4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770</TotalTime>
  <Words>126</Words>
  <Application>Microsoft Office PowerPoint</Application>
  <PresentationFormat>Экран (4:3)</PresentationFormat>
  <Paragraphs>76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Тема Office</vt:lpstr>
      <vt:lpstr>      МИНИСТЕРСТВО ОБРАЗОВАНИЯ И НАУКИ РОССИЙСКОЙ ФЕДЕРАЦИИ Федеральное государственное бюджетное образовательное учреждение  высшего профессионального образования  «Пермский государственный гуманитарно-педагогический университет» Университетский округ инновационных образовательных организаций  Пермского края         А.А. Вертьянова Н.А. Красноборова         Рекомендации по использованию  учебно-методических материалов, обеспечивающих содержание программ дополнительного профессионального образования   Методическое пособие             Пермь  ПГГПУ 2016</vt:lpstr>
      <vt:lpstr>Слайд 2</vt:lpstr>
      <vt:lpstr>АВТОРЫ</vt:lpstr>
      <vt:lpstr>СОДЕРЖАНИЕ</vt:lpstr>
      <vt:lpstr>Слайд 5</vt:lpstr>
      <vt:lpstr>Слайд 6</vt:lpstr>
      <vt:lpstr>Слайд 7</vt:lpstr>
      <vt:lpstr>Слайд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</dc:title>
  <dc:creator>vertianova</dc:creator>
  <cp:lastModifiedBy>tester</cp:lastModifiedBy>
  <cp:revision>63</cp:revision>
  <dcterms:created xsi:type="dcterms:W3CDTF">2016-02-16T10:32:37Z</dcterms:created>
  <dcterms:modified xsi:type="dcterms:W3CDTF">2016-02-26T03:32:05Z</dcterms:modified>
</cp:coreProperties>
</file>