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85B"/>
    <a:srgbClr val="DEDE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5" autoAdjust="0"/>
    <p:restoredTop sz="94660"/>
  </p:normalViewPr>
  <p:slideViewPr>
    <p:cSldViewPr>
      <p:cViewPr varScale="1">
        <p:scale>
          <a:sx n="86" d="100"/>
          <a:sy n="86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rgbClr val="4D485B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4" name="Picture 6" descr="C:\Users\днс\Documents\PR\Семинар по медиаплану\плашка 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2046637"/>
          </a:xfrm>
          <a:prstGeom prst="rect">
            <a:avLst/>
          </a:prstGeom>
          <a:noFill/>
        </p:spPr>
      </p:pic>
      <p:pic>
        <p:nvPicPr>
          <p:cNvPr id="1026" name="Picture 2" descr="C:\Users\днс\Documents\PR\Семинар по медиаплану\плашка англ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19132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08912" cy="107099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80920" cy="1070992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5" y="1916832"/>
            <a:ext cx="4040188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564904"/>
            <a:ext cx="4040188" cy="356125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0" y="1916832"/>
            <a:ext cx="4041775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64904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920880" cy="946026"/>
          </a:xfrm>
        </p:spPr>
        <p:txBody>
          <a:bodyPr anchor="b">
            <a:normAutofit/>
          </a:bodyPr>
          <a:lstStyle>
            <a:lvl1pPr algn="ctr">
              <a:defRPr sz="4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916833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9144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6"/>
            <a:ext cx="5486400" cy="3674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916832"/>
            <a:ext cx="9144000" cy="4941168"/>
          </a:xfrm>
          <a:prstGeom prst="rect">
            <a:avLst/>
          </a:prstGeom>
          <a:noFill/>
        </p:spPr>
      </p:pic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E7C0-4C83-4F55-B80D-765FCA0C860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051" name="Picture 3" descr="C:\Users\днс\Documents\PR\Семинар по медиаплану\плашка англ одноцвет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959249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16833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solidFill>
                <a:srgbClr val="4D485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167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днс</cp:lastModifiedBy>
  <cp:revision>17</cp:revision>
  <dcterms:created xsi:type="dcterms:W3CDTF">2013-10-16T06:54:36Z</dcterms:created>
  <dcterms:modified xsi:type="dcterms:W3CDTF">2013-10-25T05:43:01Z</dcterms:modified>
</cp:coreProperties>
</file>